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  <p:sldMasterId id="2147483810" r:id="rId5"/>
    <p:sldMasterId id="2147483860" r:id="rId6"/>
    <p:sldMasterId id="2147483750" r:id="rId7"/>
  </p:sldMasterIdLst>
  <p:notesMasterIdLst>
    <p:notesMasterId r:id="rId32"/>
  </p:notesMasterIdLst>
  <p:sldIdLst>
    <p:sldId id="256" r:id="rId8"/>
    <p:sldId id="290" r:id="rId9"/>
    <p:sldId id="318" r:id="rId10"/>
    <p:sldId id="319" r:id="rId11"/>
    <p:sldId id="321" r:id="rId12"/>
    <p:sldId id="322" r:id="rId13"/>
    <p:sldId id="323" r:id="rId14"/>
    <p:sldId id="308" r:id="rId15"/>
    <p:sldId id="309" r:id="rId16"/>
    <p:sldId id="311" r:id="rId17"/>
    <p:sldId id="312" r:id="rId18"/>
    <p:sldId id="310" r:id="rId19"/>
    <p:sldId id="306" r:id="rId20"/>
    <p:sldId id="302" r:id="rId21"/>
    <p:sldId id="303" r:id="rId22"/>
    <p:sldId id="296" r:id="rId23"/>
    <p:sldId id="305" r:id="rId24"/>
    <p:sldId id="315" r:id="rId25"/>
    <p:sldId id="301" r:id="rId26"/>
    <p:sldId id="294" r:id="rId27"/>
    <p:sldId id="317" r:id="rId28"/>
    <p:sldId id="300" r:id="rId29"/>
    <p:sldId id="320" r:id="rId30"/>
    <p:sldId id="289" r:id="rId31"/>
  </p:sldIdLst>
  <p:sldSz cx="9144000" cy="5143500" type="screen16x9"/>
  <p:notesSz cx="7104063" cy="10234613"/>
  <p:defaultTextStyle>
    <a:defPPr>
      <a:defRPr lang="en-US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7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7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 userDrawn="1">
          <p15:clr>
            <a:srgbClr val="A4A3A4"/>
          </p15:clr>
        </p15:guide>
        <p15:guide id="2" pos="300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7A43A-845E-409A-A855-8DB4FF16C65A}" v="5" dt="2025-04-02T11:41:07.2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46" y="108"/>
      </p:cViewPr>
      <p:guideLst>
        <p:guide orient="horz" pos="1872"/>
        <p:guide pos="300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zer Christoph" userId="S::holzer@gs1.at::fbff1d8d-c844-4f47-9e50-2d4db48b0fb1" providerId="AD" clId="Web-{312638C4-0BE6-4688-BF96-FD026E8FE2BC}"/>
    <pc:docChg chg="addSld modSld sldOrd">
      <pc:chgData name="Holzer Christoph" userId="S::holzer@gs1.at::fbff1d8d-c844-4f47-9e50-2d4db48b0fb1" providerId="AD" clId="Web-{312638C4-0BE6-4688-BF96-FD026E8FE2BC}" dt="2025-03-03T12:55:37.723" v="3" actId="20577"/>
      <pc:docMkLst>
        <pc:docMk/>
      </pc:docMkLst>
      <pc:sldChg chg="modSp new ord">
        <pc:chgData name="Holzer Christoph" userId="S::holzer@gs1.at::fbff1d8d-c844-4f47-9e50-2d4db48b0fb1" providerId="AD" clId="Web-{312638C4-0BE6-4688-BF96-FD026E8FE2BC}" dt="2025-03-03T12:55:37.723" v="3" actId="20577"/>
        <pc:sldMkLst>
          <pc:docMk/>
          <pc:sldMk cId="671864588" sldId="321"/>
        </pc:sldMkLst>
        <pc:spChg chg="mod">
          <ac:chgData name="Holzer Christoph" userId="S::holzer@gs1.at::fbff1d8d-c844-4f47-9e50-2d4db48b0fb1" providerId="AD" clId="Web-{312638C4-0BE6-4688-BF96-FD026E8FE2BC}" dt="2025-03-03T12:55:37.723" v="3" actId="20577"/>
          <ac:spMkLst>
            <pc:docMk/>
            <pc:sldMk cId="671864588" sldId="321"/>
            <ac:spMk id="4" creationId="{D31B4FA2-A32B-006E-1077-725E600EF1FE}"/>
          </ac:spMkLst>
        </pc:spChg>
      </pc:sldChg>
    </pc:docChg>
  </pc:docChgLst>
  <pc:docChgLst>
    <pc:chgData name="Waginger Raimund" userId="S::waginger@gs1.at::1baffd92-331e-48d0-95a1-fd6d5d4f9453" providerId="AD" clId="Web-{8B17A43A-845E-409A-A855-8DB4FF16C65A}"/>
    <pc:docChg chg="modSld">
      <pc:chgData name="Waginger Raimund" userId="S::waginger@gs1.at::1baffd92-331e-48d0-95a1-fd6d5d4f9453" providerId="AD" clId="Web-{8B17A43A-845E-409A-A855-8DB4FF16C65A}" dt="2025-04-02T11:41:07.298" v="4" actId="20577"/>
      <pc:docMkLst>
        <pc:docMk/>
      </pc:docMkLst>
      <pc:sldChg chg="modSp">
        <pc:chgData name="Waginger Raimund" userId="S::waginger@gs1.at::1baffd92-331e-48d0-95a1-fd6d5d4f9453" providerId="AD" clId="Web-{8B17A43A-845E-409A-A855-8DB4FF16C65A}" dt="2025-04-02T11:41:07.298" v="4" actId="20577"/>
        <pc:sldMkLst>
          <pc:docMk/>
          <pc:sldMk cId="3258451281" sldId="319"/>
        </pc:sldMkLst>
        <pc:spChg chg="mod">
          <ac:chgData name="Waginger Raimund" userId="S::waginger@gs1.at::1baffd92-331e-48d0-95a1-fd6d5d4f9453" providerId="AD" clId="Web-{8B17A43A-845E-409A-A855-8DB4FF16C65A}" dt="2025-04-02T11:41:07.298" v="4" actId="20577"/>
          <ac:spMkLst>
            <pc:docMk/>
            <pc:sldMk cId="3258451281" sldId="319"/>
            <ac:spMk id="3" creationId="{87D4938E-4BED-47EC-A8E7-2D2FC3498510}"/>
          </ac:spMkLst>
        </pc:spChg>
      </pc:sldChg>
    </pc:docChg>
  </pc:docChgLst>
  <pc:docChgLst>
    <pc:chgData name="Holzer Christoph" userId="fbff1d8d-c844-4f47-9e50-2d4db48b0fb1" providerId="ADAL" clId="{5D3BA73A-1B49-433B-A319-D1A9EA1EADD9}"/>
    <pc:docChg chg="undo addSld modSld">
      <pc:chgData name="Holzer Christoph" userId="fbff1d8d-c844-4f47-9e50-2d4db48b0fb1" providerId="ADAL" clId="{5D3BA73A-1B49-433B-A319-D1A9EA1EADD9}" dt="2025-03-04T07:08:04.062" v="123" actId="20577"/>
      <pc:docMkLst>
        <pc:docMk/>
      </pc:docMkLst>
      <pc:sldChg chg="modSp">
        <pc:chgData name="Holzer Christoph" userId="fbff1d8d-c844-4f47-9e50-2d4db48b0fb1" providerId="ADAL" clId="{5D3BA73A-1B49-433B-A319-D1A9EA1EADD9}" dt="2025-03-04T07:04:20.027" v="7" actId="14100"/>
        <pc:sldMkLst>
          <pc:docMk/>
          <pc:sldMk cId="671864588" sldId="321"/>
        </pc:sldMkLst>
        <pc:spChg chg="mod">
          <ac:chgData name="Holzer Christoph" userId="fbff1d8d-c844-4f47-9e50-2d4db48b0fb1" providerId="ADAL" clId="{5D3BA73A-1B49-433B-A319-D1A9EA1EADD9}" dt="2025-03-04T07:04:20.027" v="7" actId="14100"/>
          <ac:spMkLst>
            <pc:docMk/>
            <pc:sldMk cId="671864588" sldId="321"/>
            <ac:spMk id="2" creationId="{0F7710F3-BD91-A4E4-CF04-B92DB78FB853}"/>
          </ac:spMkLst>
        </pc:spChg>
        <pc:spChg chg="mod">
          <ac:chgData name="Holzer Christoph" userId="fbff1d8d-c844-4f47-9e50-2d4db48b0fb1" providerId="ADAL" clId="{5D3BA73A-1B49-433B-A319-D1A9EA1EADD9}" dt="2025-03-04T07:03:39.333" v="4" actId="242"/>
          <ac:spMkLst>
            <pc:docMk/>
            <pc:sldMk cId="671864588" sldId="321"/>
            <ac:spMk id="4" creationId="{D31B4FA2-A32B-006E-1077-725E600EF1FE}"/>
          </ac:spMkLst>
        </pc:spChg>
      </pc:sldChg>
      <pc:sldChg chg="addSp delSp modSp">
        <pc:chgData name="Holzer Christoph" userId="fbff1d8d-c844-4f47-9e50-2d4db48b0fb1" providerId="ADAL" clId="{5D3BA73A-1B49-433B-A319-D1A9EA1EADD9}" dt="2025-03-04T07:08:04.062" v="123" actId="20577"/>
        <pc:sldMkLst>
          <pc:docMk/>
          <pc:sldMk cId="2908516192" sldId="322"/>
        </pc:sldMkLst>
        <pc:spChg chg="mod">
          <ac:chgData name="Holzer Christoph" userId="fbff1d8d-c844-4f47-9e50-2d4db48b0fb1" providerId="ADAL" clId="{5D3BA73A-1B49-433B-A319-D1A9EA1EADD9}" dt="2025-03-04T07:08:04.062" v="123" actId="20577"/>
          <ac:spMkLst>
            <pc:docMk/>
            <pc:sldMk cId="2908516192" sldId="322"/>
            <ac:spMk id="2" creationId="{EC474405-6F24-741E-82E6-807F130D49A1}"/>
          </ac:spMkLst>
        </pc:spChg>
        <pc:spChg chg="mod">
          <ac:chgData name="Holzer Christoph" userId="fbff1d8d-c844-4f47-9e50-2d4db48b0fb1" providerId="ADAL" clId="{5D3BA73A-1B49-433B-A319-D1A9EA1EADD9}" dt="2025-03-04T07:04:46.780" v="10"/>
          <ac:spMkLst>
            <pc:docMk/>
            <pc:sldMk cId="2908516192" sldId="322"/>
            <ac:spMk id="4" creationId="{8649EFC6-1F67-1614-CD6F-5F79F1EE669A}"/>
          </ac:spMkLst>
        </pc:spChg>
        <pc:spChg chg="add del">
          <ac:chgData name="Holzer Christoph" userId="fbff1d8d-c844-4f47-9e50-2d4db48b0fb1" providerId="ADAL" clId="{5D3BA73A-1B49-433B-A319-D1A9EA1EADD9}" dt="2025-03-04T07:04:36.256" v="9"/>
          <ac:spMkLst>
            <pc:docMk/>
            <pc:sldMk cId="2908516192" sldId="322"/>
            <ac:spMk id="5" creationId="{5A2F7D85-D85A-452D-BDBB-71E84FB0AA91}"/>
          </ac:spMkLst>
        </pc:spChg>
        <pc:spChg chg="add del">
          <ac:chgData name="Holzer Christoph" userId="fbff1d8d-c844-4f47-9e50-2d4db48b0fb1" providerId="ADAL" clId="{5D3BA73A-1B49-433B-A319-D1A9EA1EADD9}" dt="2025-03-04T07:04:36.256" v="9"/>
          <ac:spMkLst>
            <pc:docMk/>
            <pc:sldMk cId="2908516192" sldId="322"/>
            <ac:spMk id="6" creationId="{80467847-9551-4656-9205-FE3572452E18}"/>
          </ac:spMkLst>
        </pc:spChg>
        <pc:spChg chg="add del">
          <ac:chgData name="Holzer Christoph" userId="fbff1d8d-c844-4f47-9e50-2d4db48b0fb1" providerId="ADAL" clId="{5D3BA73A-1B49-433B-A319-D1A9EA1EADD9}" dt="2025-03-04T07:04:36.256" v="9"/>
          <ac:spMkLst>
            <pc:docMk/>
            <pc:sldMk cId="2908516192" sldId="322"/>
            <ac:spMk id="7" creationId="{53C0DE8C-8C2F-4AEA-B17B-9F557E3B1847}"/>
          </ac:spMkLst>
        </pc:spChg>
      </pc:sldChg>
      <pc:sldChg chg="modSp add">
        <pc:chgData name="Holzer Christoph" userId="fbff1d8d-c844-4f47-9e50-2d4db48b0fb1" providerId="ADAL" clId="{5D3BA73A-1B49-433B-A319-D1A9EA1EADD9}" dt="2025-03-04T07:07:52.680" v="121" actId="20577"/>
        <pc:sldMkLst>
          <pc:docMk/>
          <pc:sldMk cId="667332383" sldId="323"/>
        </pc:sldMkLst>
        <pc:spChg chg="mod">
          <ac:chgData name="Holzer Christoph" userId="fbff1d8d-c844-4f47-9e50-2d4db48b0fb1" providerId="ADAL" clId="{5D3BA73A-1B49-433B-A319-D1A9EA1EADD9}" dt="2025-03-04T07:07:52.680" v="121" actId="20577"/>
          <ac:spMkLst>
            <pc:docMk/>
            <pc:sldMk cId="667332383" sldId="323"/>
            <ac:spMk id="2" creationId="{2CF78E58-F877-47A2-AE4B-16885DA0A6D6}"/>
          </ac:spMkLst>
        </pc:spChg>
        <pc:spChg chg="mod">
          <ac:chgData name="Holzer Christoph" userId="fbff1d8d-c844-4f47-9e50-2d4db48b0fb1" providerId="ADAL" clId="{5D3BA73A-1B49-433B-A319-D1A9EA1EADD9}" dt="2025-03-04T07:06:37.695" v="54"/>
          <ac:spMkLst>
            <pc:docMk/>
            <pc:sldMk cId="667332383" sldId="323"/>
            <ac:spMk id="4" creationId="{0630F9D1-0C84-48D8-88B9-E77AF2A2F4C4}"/>
          </ac:spMkLst>
        </pc:spChg>
      </pc:sldChg>
    </pc:docChg>
  </pc:docChgLst>
  <pc:docChgLst>
    <pc:chgData name="Holzer Christoph" userId="S::holzer@gs1.at::fbff1d8d-c844-4f47-9e50-2d4db48b0fb1" providerId="AD" clId="Web-{6A6603EE-5330-4D22-A6E7-43F8E24E8D02}"/>
    <pc:docChg chg="modSld">
      <pc:chgData name="Holzer Christoph" userId="S::holzer@gs1.at::fbff1d8d-c844-4f47-9e50-2d4db48b0fb1" providerId="AD" clId="Web-{6A6603EE-5330-4D22-A6E7-43F8E24E8D02}" dt="2025-03-20T06:46:05.185" v="63" actId="20577"/>
      <pc:docMkLst>
        <pc:docMk/>
      </pc:docMkLst>
      <pc:sldChg chg="modSp">
        <pc:chgData name="Holzer Christoph" userId="S::holzer@gs1.at::fbff1d8d-c844-4f47-9e50-2d4db48b0fb1" providerId="AD" clId="Web-{6A6603EE-5330-4D22-A6E7-43F8E24E8D02}" dt="2025-03-20T06:45:55.872" v="59" actId="20577"/>
        <pc:sldMkLst>
          <pc:docMk/>
          <pc:sldMk cId="1842302963" sldId="302"/>
        </pc:sldMkLst>
        <pc:spChg chg="mod">
          <ac:chgData name="Holzer Christoph" userId="S::holzer@gs1.at::fbff1d8d-c844-4f47-9e50-2d4db48b0fb1" providerId="AD" clId="Web-{6A6603EE-5330-4D22-A6E7-43F8E24E8D02}" dt="2025-03-20T06:45:55.872" v="59" actId="20577"/>
          <ac:spMkLst>
            <pc:docMk/>
            <pc:sldMk cId="1842302963" sldId="302"/>
            <ac:spMk id="2" creationId="{147997A5-E781-4405-89E3-A8E8B4869BB8}"/>
          </ac:spMkLst>
        </pc:spChg>
        <pc:spChg chg="mod">
          <ac:chgData name="Holzer Christoph" userId="S::holzer@gs1.at::fbff1d8d-c844-4f47-9e50-2d4db48b0fb1" providerId="AD" clId="Web-{6A6603EE-5330-4D22-A6E7-43F8E24E8D02}" dt="2025-03-20T06:45:49.169" v="55" actId="20577"/>
          <ac:spMkLst>
            <pc:docMk/>
            <pc:sldMk cId="1842302963" sldId="302"/>
            <ac:spMk id="4" creationId="{46000266-5F2B-4322-AC8F-7000969A3788}"/>
          </ac:spMkLst>
        </pc:spChg>
      </pc:sldChg>
      <pc:sldChg chg="modSp">
        <pc:chgData name="Holzer Christoph" userId="S::holzer@gs1.at::fbff1d8d-c844-4f47-9e50-2d4db48b0fb1" providerId="AD" clId="Web-{6A6603EE-5330-4D22-A6E7-43F8E24E8D02}" dt="2025-03-20T06:46:05.185" v="63" actId="20577"/>
        <pc:sldMkLst>
          <pc:docMk/>
          <pc:sldMk cId="3962454795" sldId="303"/>
        </pc:sldMkLst>
        <pc:spChg chg="mod">
          <ac:chgData name="Holzer Christoph" userId="S::holzer@gs1.at::fbff1d8d-c844-4f47-9e50-2d4db48b0fb1" providerId="AD" clId="Web-{6A6603EE-5330-4D22-A6E7-43F8E24E8D02}" dt="2025-03-20T06:46:05.185" v="63" actId="20577"/>
          <ac:spMkLst>
            <pc:docMk/>
            <pc:sldMk cId="3962454795" sldId="303"/>
            <ac:spMk id="4" creationId="{46000266-5F2B-4322-AC8F-7000969A3788}"/>
          </ac:spMkLst>
        </pc:spChg>
      </pc:sldChg>
      <pc:sldChg chg="modSp">
        <pc:chgData name="Holzer Christoph" userId="S::holzer@gs1.at::fbff1d8d-c844-4f47-9e50-2d4db48b0fb1" providerId="AD" clId="Web-{6A6603EE-5330-4D22-A6E7-43F8E24E8D02}" dt="2025-03-20T06:44:50.682" v="32" actId="20577"/>
        <pc:sldMkLst>
          <pc:docMk/>
          <pc:sldMk cId="671864588" sldId="321"/>
        </pc:sldMkLst>
        <pc:spChg chg="mod">
          <ac:chgData name="Holzer Christoph" userId="S::holzer@gs1.at::fbff1d8d-c844-4f47-9e50-2d4db48b0fb1" providerId="AD" clId="Web-{6A6603EE-5330-4D22-A6E7-43F8E24E8D02}" dt="2025-03-20T06:44:50.682" v="32" actId="20577"/>
          <ac:spMkLst>
            <pc:docMk/>
            <pc:sldMk cId="671864588" sldId="321"/>
            <ac:spMk id="2" creationId="{0F7710F3-BD91-A4E4-CF04-B92DB78FB853}"/>
          </ac:spMkLst>
        </pc:spChg>
      </pc:sldChg>
      <pc:sldChg chg="modSp">
        <pc:chgData name="Holzer Christoph" userId="S::holzer@gs1.at::fbff1d8d-c844-4f47-9e50-2d4db48b0fb1" providerId="AD" clId="Web-{6A6603EE-5330-4D22-A6E7-43F8E24E8D02}" dt="2025-03-20T06:45:21.152" v="43" actId="20577"/>
        <pc:sldMkLst>
          <pc:docMk/>
          <pc:sldMk cId="2908516192" sldId="322"/>
        </pc:sldMkLst>
        <pc:spChg chg="mod">
          <ac:chgData name="Holzer Christoph" userId="S::holzer@gs1.at::fbff1d8d-c844-4f47-9e50-2d4db48b0fb1" providerId="AD" clId="Web-{6A6603EE-5330-4D22-A6E7-43F8E24E8D02}" dt="2025-03-20T06:45:21.152" v="43" actId="20577"/>
          <ac:spMkLst>
            <pc:docMk/>
            <pc:sldMk cId="2908516192" sldId="322"/>
            <ac:spMk id="2" creationId="{EC474405-6F24-741E-82E6-807F130D49A1}"/>
          </ac:spMkLst>
        </pc:spChg>
      </pc:sldChg>
      <pc:sldChg chg="modSp">
        <pc:chgData name="Holzer Christoph" userId="S::holzer@gs1.at::fbff1d8d-c844-4f47-9e50-2d4db48b0fb1" providerId="AD" clId="Web-{6A6603EE-5330-4D22-A6E7-43F8E24E8D02}" dt="2025-03-20T06:45:33.996" v="53" actId="20577"/>
        <pc:sldMkLst>
          <pc:docMk/>
          <pc:sldMk cId="667332383" sldId="323"/>
        </pc:sldMkLst>
        <pc:spChg chg="mod">
          <ac:chgData name="Holzer Christoph" userId="S::holzer@gs1.at::fbff1d8d-c844-4f47-9e50-2d4db48b0fb1" providerId="AD" clId="Web-{6A6603EE-5330-4D22-A6E7-43F8E24E8D02}" dt="2025-03-20T06:45:33.996" v="53" actId="20577"/>
          <ac:spMkLst>
            <pc:docMk/>
            <pc:sldMk cId="667332383" sldId="323"/>
            <ac:spMk id="2" creationId="{2CF78E58-F877-47A2-AE4B-16885DA0A6D6}"/>
          </ac:spMkLst>
        </pc:spChg>
      </pc:sldChg>
    </pc:docChg>
  </pc:docChgLst>
  <pc:docChgLst>
    <pc:chgData name="Holzer Christoph" userId="S::holzer@gs1.at::fbff1d8d-c844-4f47-9e50-2d4db48b0fb1" providerId="AD" clId="Web-{911BE0FA-0750-449E-848F-F0A36B99DCA3}"/>
    <pc:docChg chg="addSld modSld">
      <pc:chgData name="Holzer Christoph" userId="S::holzer@gs1.at::fbff1d8d-c844-4f47-9e50-2d4db48b0fb1" providerId="AD" clId="Web-{911BE0FA-0750-449E-848F-F0A36B99DCA3}" dt="2025-03-04T07:01:11.541" v="95" actId="20577"/>
      <pc:docMkLst>
        <pc:docMk/>
      </pc:docMkLst>
      <pc:sldChg chg="modSp mod modClrScheme chgLayout">
        <pc:chgData name="Holzer Christoph" userId="S::holzer@gs1.at::fbff1d8d-c844-4f47-9e50-2d4db48b0fb1" providerId="AD" clId="Web-{911BE0FA-0750-449E-848F-F0A36B99DCA3}" dt="2025-03-04T07:01:11.541" v="95" actId="20577"/>
        <pc:sldMkLst>
          <pc:docMk/>
          <pc:sldMk cId="671864588" sldId="321"/>
        </pc:sldMkLst>
        <pc:spChg chg="mod ord">
          <ac:chgData name="Holzer Christoph" userId="S::holzer@gs1.at::fbff1d8d-c844-4f47-9e50-2d4db48b0fb1" providerId="AD" clId="Web-{911BE0FA-0750-449E-848F-F0A36B99DCA3}" dt="2025-03-04T07:01:09.025" v="94"/>
          <ac:spMkLst>
            <pc:docMk/>
            <pc:sldMk cId="671864588" sldId="321"/>
            <ac:spMk id="2" creationId="{0F7710F3-BD91-A4E4-CF04-B92DB78FB853}"/>
          </ac:spMkLst>
        </pc:spChg>
        <pc:spChg chg="mod ord">
          <ac:chgData name="Holzer Christoph" userId="S::holzer@gs1.at::fbff1d8d-c844-4f47-9e50-2d4db48b0fb1" providerId="AD" clId="Web-{911BE0FA-0750-449E-848F-F0A36B99DCA3}" dt="2025-03-04T07:01:09.025" v="94"/>
          <ac:spMkLst>
            <pc:docMk/>
            <pc:sldMk cId="671864588" sldId="321"/>
            <ac:spMk id="3" creationId="{B95ED037-7F3F-D94D-98A7-04A6913ACE2F}"/>
          </ac:spMkLst>
        </pc:spChg>
        <pc:spChg chg="mod ord">
          <ac:chgData name="Holzer Christoph" userId="S::holzer@gs1.at::fbff1d8d-c844-4f47-9e50-2d4db48b0fb1" providerId="AD" clId="Web-{911BE0FA-0750-449E-848F-F0A36B99DCA3}" dt="2025-03-04T07:01:11.541" v="95" actId="20577"/>
          <ac:spMkLst>
            <pc:docMk/>
            <pc:sldMk cId="671864588" sldId="321"/>
            <ac:spMk id="4" creationId="{D31B4FA2-A32B-006E-1077-725E600EF1FE}"/>
          </ac:spMkLst>
        </pc:spChg>
      </pc:sldChg>
      <pc:sldChg chg="addSp delSp new">
        <pc:chgData name="Holzer Christoph" userId="S::holzer@gs1.at::fbff1d8d-c844-4f47-9e50-2d4db48b0fb1" providerId="AD" clId="Web-{911BE0FA-0750-449E-848F-F0A36B99DCA3}" dt="2025-03-04T06:58:13.346" v="82"/>
        <pc:sldMkLst>
          <pc:docMk/>
          <pc:sldMk cId="2908516192" sldId="322"/>
        </pc:sldMkLst>
        <pc:spChg chg="add del">
          <ac:chgData name="Holzer Christoph" userId="S::holzer@gs1.at::fbff1d8d-c844-4f47-9e50-2d4db48b0fb1" providerId="AD" clId="Web-{911BE0FA-0750-449E-848F-F0A36B99DCA3}" dt="2025-03-04T06:58:13.346" v="82"/>
          <ac:spMkLst>
            <pc:docMk/>
            <pc:sldMk cId="2908516192" sldId="322"/>
            <ac:spMk id="6" creationId="{9FA180DC-B1F6-C700-1C41-D72AF6C1CB43}"/>
          </ac:spMkLst>
        </pc:spChg>
        <pc:spChg chg="add del">
          <ac:chgData name="Holzer Christoph" userId="S::holzer@gs1.at::fbff1d8d-c844-4f47-9e50-2d4db48b0fb1" providerId="AD" clId="Web-{911BE0FA-0750-449E-848F-F0A36B99DCA3}" dt="2025-03-04T06:58:13.346" v="81"/>
          <ac:spMkLst>
            <pc:docMk/>
            <pc:sldMk cId="2908516192" sldId="322"/>
            <ac:spMk id="8" creationId="{8291D407-B445-45F2-A104-C72427BC5FEB}"/>
          </ac:spMkLst>
        </pc:spChg>
        <pc:spChg chg="add del">
          <ac:chgData name="Holzer Christoph" userId="S::holzer@gs1.at::fbff1d8d-c844-4f47-9e50-2d4db48b0fb1" providerId="AD" clId="Web-{911BE0FA-0750-449E-848F-F0A36B99DCA3}" dt="2025-03-04T06:58:13.346" v="80"/>
          <ac:spMkLst>
            <pc:docMk/>
            <pc:sldMk cId="2908516192" sldId="322"/>
            <ac:spMk id="10" creationId="{4970C03F-80B1-47F7-700E-E2D50E898350}"/>
          </ac:spMkLst>
        </pc:spChg>
      </pc:sldChg>
    </pc:docChg>
  </pc:docChgLst>
  <pc:docChgLst>
    <pc:chgData name="Waginger Raimund" userId="S::waginger@gs1.at::1baffd92-331e-48d0-95a1-fd6d5d4f9453" providerId="AD" clId="Web-{DBA2C5AB-5D26-4F16-AE11-13865A0873D7}"/>
    <pc:docChg chg="modSld">
      <pc:chgData name="Waginger Raimund" userId="S::waginger@gs1.at::1baffd92-331e-48d0-95a1-fd6d5d4f9453" providerId="AD" clId="Web-{DBA2C5AB-5D26-4F16-AE11-13865A0873D7}" dt="2025-03-03T12:40:17.508" v="3"/>
      <pc:docMkLst>
        <pc:docMk/>
      </pc:docMkLst>
      <pc:sldChg chg="modSp">
        <pc:chgData name="Waginger Raimund" userId="S::waginger@gs1.at::1baffd92-331e-48d0-95a1-fd6d5d4f9453" providerId="AD" clId="Web-{DBA2C5AB-5D26-4F16-AE11-13865A0873D7}" dt="2025-03-03T12:40:17.508" v="3"/>
        <pc:sldMkLst>
          <pc:docMk/>
          <pc:sldMk cId="1291514183" sldId="317"/>
        </pc:sldMkLst>
        <pc:graphicFrameChg chg="mod modGraphic">
          <ac:chgData name="Waginger Raimund" userId="S::waginger@gs1.at::1baffd92-331e-48d0-95a1-fd6d5d4f9453" providerId="AD" clId="Web-{DBA2C5AB-5D26-4F16-AE11-13865A0873D7}" dt="2025-03-03T12:40:17.508" v="3"/>
          <ac:graphicFrameMkLst>
            <pc:docMk/>
            <pc:sldMk cId="1291514183" sldId="317"/>
            <ac:graphicFrameMk id="7" creationId="{376A3F51-9EEF-43B9-8E3C-EBB25A18E57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E94FBB2-2478-4EBC-A43E-682DF52853D8}" type="datetimeFigureOut">
              <a:rPr lang="de-AT" smtClean="0"/>
              <a:t>04.04.2025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5EAD4B43-2881-4EE6-B099-2A98AC2D613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884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orate Visual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578611" y="2147713"/>
            <a:ext cx="6473961" cy="54537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Title of Presentation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19" y="2789594"/>
            <a:ext cx="647395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017" y="3301487"/>
            <a:ext cx="6469241" cy="258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0"/>
            <a:ext cx="6462906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Presenter Name, Title, Company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8" y="3833759"/>
            <a:ext cx="6462925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Date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5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09" y="1232301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199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414867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25009" y="1232301"/>
            <a:ext cx="4063787" cy="54654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626363" y="1814425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1231199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47675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31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31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50" marR="0" indent="0" algn="l" defTabSz="457155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 baseline="0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50" marR="0" lvl="0" indent="0" algn="l" defTabSz="457155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30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4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8" y="1814425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7" y="1231199"/>
            <a:ext cx="3892250" cy="304944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</p:spTree>
    <p:extLst>
      <p:ext uri="{BB962C8B-B14F-4D97-AF65-F5344CB8AC3E}">
        <p14:creationId xmlns:p14="http://schemas.microsoft.com/office/powerpoint/2010/main" val="1165652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Right -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51704" y="1225685"/>
            <a:ext cx="406378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53058" y="1814425"/>
            <a:ext cx="4059706" cy="24691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795557" y="1231199"/>
            <a:ext cx="3892250" cy="225899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4795557" y="3486852"/>
            <a:ext cx="3890647" cy="8032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93600" rIns="144000" bIns="144000" rtlCol="0" anchor="t" anchorCtr="0"/>
          <a:lstStyle/>
          <a:p>
            <a:pPr marL="0" marR="0" indent="0" algn="l" defTabSz="91431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marL="0" marR="0" indent="0" algn="l" defTabSz="91431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0" i="1" noProof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endParaRPr lang="en-GB" sz="900" b="0" i="1" noProof="0">
              <a:solidFill>
                <a:schemeClr val="bg1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876800" y="3580261"/>
            <a:ext cx="3733800" cy="609600"/>
          </a:xfrm>
          <a:prstGeom prst="rect">
            <a:avLst/>
          </a:prstGeom>
        </p:spPr>
        <p:txBody>
          <a:bodyPr vert="horz" lIns="0" tIns="0" rIns="0" bIns="0"/>
          <a:lstStyle>
            <a:lvl1pPr marL="74250" marR="0" indent="0" algn="l" defTabSz="457155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900" b="0" i="1">
                <a:solidFill>
                  <a:schemeClr val="bg1"/>
                </a:solidFill>
              </a:defRPr>
            </a:lvl1pPr>
            <a:lvl2pPr>
              <a:defRPr sz="1100" b="0" i="1">
                <a:solidFill>
                  <a:schemeClr val="bg1"/>
                </a:solidFill>
              </a:defRPr>
            </a:lvl2pPr>
            <a:lvl3pPr>
              <a:defRPr sz="1100" b="0" i="1">
                <a:solidFill>
                  <a:schemeClr val="bg1"/>
                </a:solidFill>
              </a:defRPr>
            </a:lvl3pPr>
            <a:lvl4pPr>
              <a:defRPr sz="1100" b="0" i="1">
                <a:solidFill>
                  <a:schemeClr val="bg1"/>
                </a:solidFill>
              </a:defRPr>
            </a:lvl4pPr>
            <a:lvl5pPr>
              <a:defRPr sz="1100" b="0" i="1">
                <a:solidFill>
                  <a:schemeClr val="bg1"/>
                </a:solidFill>
              </a:defRPr>
            </a:lvl5pPr>
          </a:lstStyle>
          <a:p>
            <a:pPr marL="74250" marR="0" lvl="0" indent="0" algn="l" defTabSz="457155" rtl="0" eaLnBrk="1" fontAlgn="base" latinLnBrk="0" hangingPunct="1">
              <a:lnSpc>
                <a:spcPct val="11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/>
            </a:pPr>
            <a:r>
              <a:rPr lang="en-GB" sz="1100" b="0" i="1" noProof="0">
                <a:solidFill>
                  <a:schemeClr val="bg1"/>
                </a:solidFill>
              </a:rPr>
              <a:t>Caption or</a:t>
            </a:r>
            <a:r>
              <a:rPr lang="en-GB" sz="1100" b="0" i="1" baseline="0" noProof="0">
                <a:solidFill>
                  <a:schemeClr val="bg1"/>
                </a:solidFill>
              </a:rPr>
              <a:t> credit for a photo could be put in this space. </a:t>
            </a:r>
            <a:r>
              <a:rPr lang="en-GB" sz="1100" b="0" i="1" noProof="0">
                <a:solidFill>
                  <a:schemeClr val="bg1"/>
                </a:solidFill>
              </a:rPr>
              <a:t>You may adjust the height of this box</a:t>
            </a:r>
            <a:r>
              <a:rPr lang="en-GB" sz="1100" b="0" i="1" baseline="0" noProof="0">
                <a:solidFill>
                  <a:schemeClr val="bg1"/>
                </a:solidFill>
              </a:rPr>
              <a:t> to accommodate more or less text. Suggested number of lines of text is no less than two and no more than four.</a:t>
            </a:r>
            <a:endParaRPr lang="en-GB" sz="1100" b="0" i="1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6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53642" y="1827361"/>
            <a:ext cx="3904707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776839" y="1827361"/>
            <a:ext cx="3916516" cy="244967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Here 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76485" y="1225685"/>
            <a:ext cx="39072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25303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46424" y="1091047"/>
            <a:ext cx="8235758" cy="331931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500"/>
            </a:lvl1pPr>
            <a:lvl2pPr>
              <a:lnSpc>
                <a:spcPct val="150000"/>
              </a:lnSpc>
              <a:defRPr sz="1500"/>
            </a:lvl2pPr>
            <a:lvl3pPr>
              <a:lnSpc>
                <a:spcPct val="150000"/>
              </a:lnSpc>
              <a:defRPr sz="1500"/>
            </a:lvl3pPr>
            <a:lvl4pPr>
              <a:lnSpc>
                <a:spcPct val="150000"/>
              </a:lnSpc>
              <a:defRPr sz="1500"/>
            </a:lvl4pPr>
            <a:lvl5pPr>
              <a:lnSpc>
                <a:spcPct val="150000"/>
              </a:lnSpc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Agenda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13313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0" y="1183585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H="1" flipV="1">
            <a:off x="441258" y="2733872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184815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746869" y="1184815"/>
            <a:ext cx="3946485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0645" y="2902858"/>
            <a:ext cx="3958108" cy="137281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/>
            </a:lvl3pPr>
            <a:lvl4pPr>
              <a:lnSpc>
                <a:spcPct val="100000"/>
              </a:lnSpc>
              <a:spcBef>
                <a:spcPts val="400"/>
              </a:spcBef>
              <a:defRPr sz="1100"/>
            </a:lvl4pPr>
            <a:lvl5pPr>
              <a:lnSpc>
                <a:spcPct val="100000"/>
              </a:lnSpc>
              <a:spcBef>
                <a:spcPts val="400"/>
              </a:spcBef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46869" y="2902858"/>
            <a:ext cx="3946485" cy="1372810"/>
          </a:xfrm>
          <a:prstGeom prst="rect">
            <a:avLst/>
          </a:prstGeom>
        </p:spPr>
        <p:txBody>
          <a:bodyPr lIns="91440">
            <a:no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100" kern="1200"/>
            </a:lvl1pPr>
            <a:lvl2pPr>
              <a:lnSpc>
                <a:spcPct val="100000"/>
              </a:lnSpc>
              <a:spcBef>
                <a:spcPts val="400"/>
              </a:spcBef>
              <a:defRPr sz="1100"/>
            </a:lvl2pPr>
            <a:lvl3pPr>
              <a:lnSpc>
                <a:spcPct val="100000"/>
              </a:lnSpc>
              <a:spcBef>
                <a:spcPts val="400"/>
              </a:spcBef>
              <a:defRPr sz="1100" kern="1200"/>
            </a:lvl3pPr>
            <a:lvl4pPr>
              <a:lnSpc>
                <a:spcPct val="100000"/>
              </a:lnSpc>
              <a:spcBef>
                <a:spcPts val="400"/>
              </a:spcBef>
              <a:defRPr sz="1100" kern="1200"/>
            </a:lvl4pPr>
            <a:lvl5pPr>
              <a:lnSpc>
                <a:spcPct val="100000"/>
              </a:lnSpc>
              <a:spcBef>
                <a:spcPts val="400"/>
              </a:spcBef>
              <a:defRPr sz="1100" kern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798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183585"/>
            <a:ext cx="0" cy="310618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 flipV="1">
            <a:off x="441258" y="2733872"/>
            <a:ext cx="8252098" cy="28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0645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1705" y="1187777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730160" y="1506801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731220" y="1187777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50645" y="3153953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705" y="2834929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730160" y="3153953"/>
            <a:ext cx="3958108" cy="113326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100"/>
            </a:lvl1pPr>
            <a:lvl2pPr>
              <a:lnSpc>
                <a:spcPct val="100000"/>
              </a:lnSpc>
              <a:defRPr sz="1100"/>
            </a:lvl2pPr>
            <a:lvl3pPr>
              <a:lnSpc>
                <a:spcPct val="100000"/>
              </a:lnSpc>
              <a:defRPr sz="11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4731220" y="2834929"/>
            <a:ext cx="3960302" cy="28111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3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88636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51277" y="132835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30320" y="124903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451277" y="238778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3830320" y="230846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4" hasCustomPrompt="1"/>
          </p:nvPr>
        </p:nvSpPr>
        <p:spPr>
          <a:xfrm>
            <a:off x="451277" y="3447219"/>
            <a:ext cx="3046381" cy="728332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3830320" y="3367892"/>
            <a:ext cx="4859760" cy="9173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en-GB" noProof="0"/>
              <a:t>Add text here</a:t>
            </a:r>
          </a:p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00445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44943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4622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47736" y="3426401"/>
            <a:ext cx="8246492" cy="96167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Conclusion or summary based on the two boxes above may go here. The text in the box may be up to three lines in this space.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4737381" y="1175640"/>
            <a:ext cx="3949192" cy="601980"/>
          </a:xfrm>
          <a:prstGeom prst="rect">
            <a:avLst/>
          </a:prstGeom>
          <a:solidFill>
            <a:schemeClr val="tx2"/>
          </a:solidFill>
        </p:spPr>
        <p:txBody>
          <a:bodyPr anchor="ctr" anchorCtr="1"/>
          <a:lstStyle>
            <a:lvl1pPr marL="0" indent="0" algn="ctr">
              <a:lnSpc>
                <a:spcPct val="100000"/>
              </a:lnSpc>
              <a:buFontTx/>
              <a:buNone/>
              <a:defRPr sz="15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734174" y="1853280"/>
            <a:ext cx="3957672" cy="14385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lnSpc>
                <a:spcPts val="1800"/>
              </a:lnSpc>
              <a:defRPr sz="1200"/>
            </a:lvl2pPr>
            <a:lvl3pPr>
              <a:lnSpc>
                <a:spcPts val="1800"/>
              </a:lnSpc>
              <a:defRPr sz="1200"/>
            </a:lvl3pPr>
            <a:lvl4pPr>
              <a:lnSpc>
                <a:spcPts val="1800"/>
              </a:lnSpc>
              <a:defRPr sz="1200"/>
            </a:lvl4pPr>
            <a:lvl5pPr>
              <a:lnSpc>
                <a:spcPts val="1800"/>
              </a:lnSpc>
              <a:defRPr sz="12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741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loc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>
          <a:xfrm>
            <a:off x="578611" y="2147713"/>
            <a:ext cx="7983283" cy="54537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18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Title of Presentation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78619" y="2789594"/>
            <a:ext cx="7983274" cy="4216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575017" y="3301487"/>
            <a:ext cx="7977462" cy="387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89667" y="3408320"/>
            <a:ext cx="7969650" cy="391139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20000"/>
              </a:lnSpc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Presenter Name, Title, Company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89648" y="3833759"/>
            <a:ext cx="7969674" cy="15378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900" b="0" cap="none" spc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4217860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89827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60">
              <a:lnSpc>
                <a:spcPct val="100000"/>
              </a:lnSpc>
              <a:buClr>
                <a:schemeClr val="accent4"/>
              </a:buClr>
              <a:defRPr sz="900"/>
            </a:lvl1pPr>
            <a:lvl2pPr marL="270000" indent="-136800">
              <a:lnSpc>
                <a:spcPct val="100000"/>
              </a:lnSpc>
              <a:buClr>
                <a:schemeClr val="accent4"/>
              </a:buClr>
              <a:defRPr sz="900"/>
            </a:lvl2pPr>
            <a:lvl3pPr marL="360000" indent="-136800" algn="l">
              <a:lnSpc>
                <a:spcPct val="100000"/>
              </a:lnSpc>
              <a:buClr>
                <a:schemeClr val="accent4"/>
              </a:buClr>
              <a:defRPr sz="900"/>
            </a:lvl3pPr>
            <a:lvl4pPr marL="511200" indent="-136800">
              <a:lnSpc>
                <a:spcPct val="100000"/>
              </a:lnSpc>
              <a:buClr>
                <a:schemeClr val="accent4"/>
              </a:buClr>
              <a:defRPr sz="900"/>
            </a:lvl4pPr>
            <a:lvl5pPr marL="655200" indent="-136800">
              <a:lnSpc>
                <a:spcPct val="100000"/>
              </a:lnSpc>
              <a:buClr>
                <a:schemeClr val="accent4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49780" y="1175640"/>
            <a:ext cx="1891549" cy="601980"/>
          </a:xfrm>
          <a:prstGeom prst="rect">
            <a:avLst/>
          </a:prstGeom>
          <a:solidFill>
            <a:schemeClr val="accent3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590764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60">
              <a:lnSpc>
                <a:spcPct val="100000"/>
              </a:lnSpc>
              <a:buClr>
                <a:schemeClr val="accent2"/>
              </a:buClr>
              <a:defRPr sz="900"/>
            </a:lvl1pPr>
            <a:lvl2pPr marL="270000" indent="-136800">
              <a:lnSpc>
                <a:spcPct val="100000"/>
              </a:lnSpc>
              <a:buClr>
                <a:schemeClr val="accent2"/>
              </a:buClr>
              <a:defRPr sz="900"/>
            </a:lvl2pPr>
            <a:lvl3pPr marL="360000" indent="-136800" algn="l">
              <a:lnSpc>
                <a:spcPct val="100000"/>
              </a:lnSpc>
              <a:buClr>
                <a:schemeClr val="accent2"/>
              </a:buClr>
              <a:defRPr sz="900"/>
            </a:lvl3pPr>
            <a:lvl4pPr marL="511200" indent="-136800">
              <a:lnSpc>
                <a:spcPct val="100000"/>
              </a:lnSpc>
              <a:buClr>
                <a:schemeClr val="accent2"/>
              </a:buClr>
              <a:defRPr sz="900"/>
            </a:lvl4pPr>
            <a:lvl5pPr marL="655200" indent="-136800">
              <a:lnSpc>
                <a:spcPct val="100000"/>
              </a:lnSpc>
              <a:buClr>
                <a:schemeClr val="accent2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520125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60">
              <a:lnSpc>
                <a:spcPct val="100000"/>
              </a:lnSpc>
              <a:buClr>
                <a:schemeClr val="accent5"/>
              </a:buClr>
              <a:defRPr sz="900"/>
            </a:lvl1pPr>
            <a:lvl2pPr marL="270000" indent="-136800">
              <a:lnSpc>
                <a:spcPct val="100000"/>
              </a:lnSpc>
              <a:buClr>
                <a:schemeClr val="accent5"/>
              </a:buClr>
              <a:defRPr sz="900"/>
            </a:lvl2pPr>
            <a:lvl3pPr marL="360000" indent="-136800" algn="l">
              <a:lnSpc>
                <a:spcPct val="100000"/>
              </a:lnSpc>
              <a:buClr>
                <a:schemeClr val="accent5"/>
              </a:buClr>
              <a:defRPr sz="900"/>
            </a:lvl3pPr>
            <a:lvl4pPr marL="511200" indent="-136800">
              <a:lnSpc>
                <a:spcPct val="100000"/>
              </a:lnSpc>
              <a:buClr>
                <a:schemeClr val="accent5"/>
              </a:buClr>
              <a:defRPr sz="900"/>
            </a:lvl4pPr>
            <a:lvl5pPr marL="655200" indent="-136800">
              <a:lnSpc>
                <a:spcPct val="100000"/>
              </a:lnSpc>
              <a:buClr>
                <a:schemeClr val="accent5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486" y="1853282"/>
            <a:ext cx="1893094" cy="2541927"/>
          </a:xfrm>
          <a:prstGeom prst="rect">
            <a:avLst/>
          </a:prstGeom>
        </p:spPr>
        <p:txBody>
          <a:bodyPr>
            <a:noAutofit/>
          </a:bodyPr>
          <a:lstStyle>
            <a:lvl1pPr marL="0" indent="-137160">
              <a:lnSpc>
                <a:spcPct val="100000"/>
              </a:lnSpc>
              <a:buClr>
                <a:schemeClr val="accent3"/>
              </a:buClr>
              <a:defRPr sz="900"/>
            </a:lvl1pPr>
            <a:lvl2pPr marL="270000" indent="-136800">
              <a:lnSpc>
                <a:spcPct val="100000"/>
              </a:lnSpc>
              <a:buClr>
                <a:schemeClr val="accent3"/>
              </a:buClr>
              <a:defRPr sz="900"/>
            </a:lvl2pPr>
            <a:lvl3pPr marL="360000" indent="-136800" algn="l">
              <a:lnSpc>
                <a:spcPct val="100000"/>
              </a:lnSpc>
              <a:buClr>
                <a:schemeClr val="accent3"/>
              </a:buClr>
              <a:defRPr sz="900"/>
            </a:lvl3pPr>
            <a:lvl4pPr marL="511200" indent="-136800">
              <a:lnSpc>
                <a:spcPct val="100000"/>
              </a:lnSpc>
              <a:buClr>
                <a:schemeClr val="accent3"/>
              </a:buClr>
              <a:defRPr sz="900"/>
            </a:lvl4pPr>
            <a:lvl5pPr marL="655200" indent="-136800">
              <a:lnSpc>
                <a:spcPct val="100000"/>
              </a:lnSpc>
              <a:buClr>
                <a:schemeClr val="accent3"/>
              </a:buClr>
              <a:defRPr sz="9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0"/>
            <a:endParaRPr lang="en-GB" noProof="0"/>
          </a:p>
        </p:txBody>
      </p:sp>
      <p:sp>
        <p:nvSpPr>
          <p:cNvPr id="36" name="Text Placeholder 15"/>
          <p:cNvSpPr>
            <a:spLocks noGrp="1"/>
          </p:cNvSpPr>
          <p:nvPr>
            <p:ph type="body" sz="quarter" idx="31" hasCustomPrompt="1"/>
          </p:nvPr>
        </p:nvSpPr>
        <p:spPr>
          <a:xfrm>
            <a:off x="2523300" y="1175640"/>
            <a:ext cx="1891549" cy="601980"/>
          </a:xfrm>
          <a:prstGeom prst="rect">
            <a:avLst/>
          </a:prstGeom>
          <a:solidFill>
            <a:schemeClr val="accent5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7" name="Text Placeholder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88178" y="1175640"/>
            <a:ext cx="1891549" cy="601980"/>
          </a:xfrm>
          <a:prstGeom prst="rect">
            <a:avLst/>
          </a:prstGeom>
          <a:solidFill>
            <a:schemeClr val="accent2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  <p:sp>
        <p:nvSpPr>
          <p:cNvPr id="38" name="Text Placeholder 15"/>
          <p:cNvSpPr>
            <a:spLocks noGrp="1"/>
          </p:cNvSpPr>
          <p:nvPr>
            <p:ph type="body" sz="quarter" idx="33" hasCustomPrompt="1"/>
          </p:nvPr>
        </p:nvSpPr>
        <p:spPr>
          <a:xfrm>
            <a:off x="6798761" y="1175640"/>
            <a:ext cx="1891549" cy="601980"/>
          </a:xfrm>
          <a:prstGeom prst="rect">
            <a:avLst/>
          </a:prstGeom>
          <a:solidFill>
            <a:schemeClr val="accent4"/>
          </a:solidFill>
        </p:spPr>
        <p:txBody>
          <a:bodyPr anchor="ctr" anchorCtr="1"/>
          <a:lstStyle>
            <a:lvl1pPr marL="0" indent="0" algn="ctr">
              <a:buFontTx/>
              <a:buNone/>
              <a:defRPr sz="11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</a:t>
            </a:r>
            <a:br>
              <a:rPr lang="en-GB" noProof="0"/>
            </a:br>
            <a:r>
              <a:rPr lang="en-GB" noProof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225387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err="1"/>
              <a:t>Kontakt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1727" y="1136673"/>
            <a:ext cx="8246851" cy="311874"/>
          </a:xfrm>
          <a:prstGeom prst="rect">
            <a:avLst/>
          </a:prstGeom>
        </p:spPr>
        <p:txBody>
          <a:bodyPr lIns="144000" rIns="144000">
            <a:normAutofit/>
          </a:bodyPr>
          <a:lstStyle>
            <a:lvl1pPr marL="0" indent="0">
              <a:buFontTx/>
              <a:buNone/>
              <a:defRPr sz="1400" b="1" i="0"/>
            </a:lvl1pPr>
          </a:lstStyle>
          <a:p>
            <a:pPr lvl="0"/>
            <a:r>
              <a:rPr lang="en-GB" noProof="0" err="1"/>
              <a:t>Vorname</a:t>
            </a:r>
            <a:r>
              <a:rPr lang="en-GB" noProof="0"/>
              <a:t> </a:t>
            </a:r>
            <a:r>
              <a:rPr lang="en-GB" noProof="0" err="1"/>
              <a:t>Nachname</a:t>
            </a:r>
            <a:endParaRPr lang="en-GB" noProof="0"/>
          </a:p>
        </p:txBody>
      </p:sp>
      <p:sp>
        <p:nvSpPr>
          <p:cNvPr id="21" name="Text Placeholder 2"/>
          <p:cNvSpPr>
            <a:spLocks noGrp="1"/>
          </p:cNvSpPr>
          <p:nvPr>
            <p:ph idx="13" hasCustomPrompt="1"/>
          </p:nvPr>
        </p:nvSpPr>
        <p:spPr bwMode="auto">
          <a:xfrm>
            <a:off x="441727" y="1433950"/>
            <a:ext cx="8239912" cy="35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r>
              <a:rPr lang="en-GB" noProof="0" err="1"/>
              <a:t>Funktion</a:t>
            </a:r>
            <a:endParaRPr lang="en-GB" noProof="0"/>
          </a:p>
        </p:txBody>
      </p:sp>
      <p:sp>
        <p:nvSpPr>
          <p:cNvPr id="22" name="Text Placeholder 2"/>
          <p:cNvSpPr>
            <a:spLocks noGrp="1"/>
          </p:cNvSpPr>
          <p:nvPr>
            <p:ph idx="16" hasCustomPrompt="1"/>
          </p:nvPr>
        </p:nvSpPr>
        <p:spPr bwMode="auto">
          <a:xfrm>
            <a:off x="808397" y="2915286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+43 (0) 1 505 86 01 - DW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7" hasCustomPrompt="1"/>
          </p:nvPr>
        </p:nvSpPr>
        <p:spPr bwMode="auto">
          <a:xfrm>
            <a:off x="441727" y="4060063"/>
            <a:ext cx="8239912" cy="28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 b="1" i="0">
                <a:solidFill>
                  <a:schemeClr val="accent1"/>
                </a:solidFill>
              </a:defRPr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www.gs1.at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9" hasCustomPrompt="1"/>
          </p:nvPr>
        </p:nvSpPr>
        <p:spPr bwMode="auto">
          <a:xfrm>
            <a:off x="808397" y="3671294"/>
            <a:ext cx="7879636" cy="2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name@gs1.at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idx="22" hasCustomPrompt="1"/>
          </p:nvPr>
        </p:nvSpPr>
        <p:spPr bwMode="auto">
          <a:xfrm>
            <a:off x="441727" y="1781209"/>
            <a:ext cx="8239912" cy="10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16" rIns="7200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 b="0" baseline="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GS1 Austria GmbH</a:t>
            </a:r>
          </a:p>
          <a:p>
            <a:pPr lvl="0"/>
            <a:r>
              <a:rPr lang="en-GB" noProof="0" err="1"/>
              <a:t>Brahmsplatz</a:t>
            </a:r>
            <a:r>
              <a:rPr lang="en-GB" noProof="0"/>
              <a:t> 3</a:t>
            </a:r>
          </a:p>
          <a:p>
            <a:pPr lvl="0"/>
            <a:r>
              <a:rPr lang="en-GB" noProof="0"/>
              <a:t>1040 Wien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idx="27" hasCustomPrompt="1"/>
          </p:nvPr>
        </p:nvSpPr>
        <p:spPr bwMode="auto">
          <a:xfrm>
            <a:off x="808397" y="3167087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+43 (0) 1 505 86 01 - DW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idx="28" hasCustomPrompt="1"/>
          </p:nvPr>
        </p:nvSpPr>
        <p:spPr bwMode="auto">
          <a:xfrm>
            <a:off x="808397" y="3418888"/>
            <a:ext cx="7879636" cy="2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6" rIns="0" bIns="45716" numCol="1" anchor="t" anchorCtr="0" compatLnSpc="1">
            <a:prstTxWarp prst="textNoShape">
              <a:avLst/>
            </a:prstTxWarp>
          </a:bodyPr>
          <a:lstStyle>
            <a:lvl1pPr marL="74250" indent="0">
              <a:buNone/>
              <a:defRPr sz="1200" baseline="0"/>
            </a:lvl1pPr>
            <a:lvl2pPr marL="272250" indent="0">
              <a:buNone/>
              <a:defRPr/>
            </a:lvl2pPr>
            <a:lvl3pPr marL="538650" indent="0">
              <a:buNone/>
              <a:defRPr/>
            </a:lvl3pPr>
            <a:lvl4pPr marL="822622" indent="0">
              <a:buNone/>
              <a:defRPr/>
            </a:lvl4pPr>
            <a:lvl5pPr marL="1038622" indent="0">
              <a:buNone/>
              <a:defRPr/>
            </a:lvl5pPr>
          </a:lstStyle>
          <a:p>
            <a:pPr lvl="0"/>
            <a:r>
              <a:rPr lang="en-GB" noProof="0"/>
              <a:t>+43 (0) 664 12 34 567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444146" y="2916792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50" indent="0" algn="l">
              <a:buNone/>
              <a:defRPr sz="1200" b="1" i="0"/>
            </a:lvl1pPr>
          </a:lstStyle>
          <a:p>
            <a:pPr lvl="0"/>
            <a:r>
              <a:rPr lang="en-GB" noProof="0"/>
              <a:t>T</a:t>
            </a:r>
          </a:p>
        </p:txBody>
      </p:sp>
      <p:sp>
        <p:nvSpPr>
          <p:cNvPr id="42" name="Text Placehold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444146" y="3166033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50" indent="0" algn="l">
              <a:buNone/>
              <a:defRPr sz="1200" b="1" i="0"/>
            </a:lvl1pPr>
          </a:lstStyle>
          <a:p>
            <a:pPr lvl="0"/>
            <a:r>
              <a:rPr lang="en-GB" noProof="0"/>
              <a:t>F</a:t>
            </a:r>
          </a:p>
        </p:txBody>
      </p:sp>
      <p:sp>
        <p:nvSpPr>
          <p:cNvPr id="43" name="Text Placehold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44146" y="3418449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50" indent="0" algn="l">
              <a:buNone/>
              <a:defRPr sz="1200" b="1" i="0"/>
            </a:lvl1pPr>
          </a:lstStyle>
          <a:p>
            <a:pPr lvl="0"/>
            <a:r>
              <a:rPr lang="en-GB" noProof="0"/>
              <a:t>M</a:t>
            </a:r>
          </a:p>
        </p:txBody>
      </p:sp>
      <p:sp>
        <p:nvSpPr>
          <p:cNvPr id="44" name="Text Placehold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444146" y="3671129"/>
            <a:ext cx="291470" cy="265922"/>
          </a:xfrm>
          <a:prstGeom prst="rect">
            <a:avLst/>
          </a:prstGeom>
        </p:spPr>
        <p:txBody>
          <a:bodyPr vert="horz" lIns="72000" rIns="0"/>
          <a:lstStyle>
            <a:lvl1pPr marL="74250" indent="0" algn="l">
              <a:buNone/>
              <a:defRPr sz="1200" b="1" i="0"/>
            </a:lvl1pPr>
          </a:lstStyle>
          <a:p>
            <a:pPr lvl="0"/>
            <a:r>
              <a:rPr lang="en-GB" noProof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22969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-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41838"/>
          </a:xfrm>
          <a:prstGeom prst="rect">
            <a:avLst/>
          </a:prstGeom>
        </p:spPr>
        <p:txBody>
          <a:bodyPr anchor="ctr" anchorCtr="0"/>
          <a:lstStyle>
            <a:lvl1pPr marL="74250" indent="0" algn="ctr">
              <a:buNone/>
              <a:defRPr/>
            </a:lvl1pPr>
          </a:lstStyle>
          <a:p>
            <a:r>
              <a:rPr lang="en-GB" noProof="0"/>
              <a:t>Click to insert image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1314170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522479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1552119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Rasp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242239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901905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rgbClr val="22BCB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23964649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- Editab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41292"/>
          </a:xfrm>
          <a:prstGeom prst="rect">
            <a:avLst/>
          </a:prstGeom>
          <a:solidFill>
            <a:srgbClr val="888B8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6008"/>
            <a:ext cx="8237820" cy="1588542"/>
          </a:xfrm>
          <a:prstGeom prst="rect">
            <a:avLst/>
          </a:prstGeom>
        </p:spPr>
        <p:txBody>
          <a:bodyPr lIns="0" tIns="0" rIns="0" bIns="0"/>
          <a:lstStyle>
            <a:lvl1pPr marL="74250" indent="0">
              <a:lnSpc>
                <a:spcPct val="10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272250" indent="0">
              <a:buNone/>
              <a:defRPr>
                <a:solidFill>
                  <a:schemeClr val="bg1"/>
                </a:solidFill>
              </a:defRPr>
            </a:lvl2pPr>
            <a:lvl3pPr marL="538650" indent="0">
              <a:buNone/>
              <a:defRPr>
                <a:solidFill>
                  <a:schemeClr val="bg1"/>
                </a:solidFill>
              </a:defRPr>
            </a:lvl3pPr>
            <a:lvl4pPr marL="822622" indent="0">
              <a:buNone/>
              <a:defRPr>
                <a:solidFill>
                  <a:schemeClr val="bg1"/>
                </a:solidFill>
              </a:defRPr>
            </a:lvl4pPr>
            <a:lvl5pPr marL="103862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Editable colour in master</a:t>
            </a:r>
          </a:p>
        </p:txBody>
      </p:sp>
    </p:spTree>
    <p:extLst>
      <p:ext uri="{BB962C8B-B14F-4D97-AF65-F5344CB8AC3E}">
        <p14:creationId xmlns:p14="http://schemas.microsoft.com/office/powerpoint/2010/main" val="4112290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1551443"/>
            <a:ext cx="7715724" cy="63952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>
          <a:xfrm>
            <a:off x="723282" y="704831"/>
            <a:ext cx="7715727" cy="66837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3000"/>
              </a:lnSpc>
              <a:defRPr sz="2500" b="0" i="0" cap="none" spc="5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Divider Slide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5295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7265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Photo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48227" y="491338"/>
            <a:ext cx="8249982" cy="36752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Only Divider Slide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02885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1551443"/>
            <a:ext cx="7715724" cy="63952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 hasCustomPrompt="1"/>
          </p:nvPr>
        </p:nvSpPr>
        <p:spPr>
          <a:xfrm>
            <a:off x="723282" y="704831"/>
            <a:ext cx="7715727" cy="66837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3000"/>
              </a:lnSpc>
              <a:defRPr sz="2500" b="0" i="0" cap="none" spc="5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Divider Slide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660273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Photo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48227" y="500220"/>
            <a:ext cx="8249982" cy="36752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Only Divider Slide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84548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1551443"/>
            <a:ext cx="7715724" cy="63952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 hasCustomPrompt="1"/>
          </p:nvPr>
        </p:nvSpPr>
        <p:spPr>
          <a:xfrm>
            <a:off x="723282" y="704831"/>
            <a:ext cx="7715727" cy="66837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3000"/>
              </a:lnSpc>
              <a:defRPr sz="2500" b="0" i="0" cap="none" spc="5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Divider Slide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66027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Photo Divi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48227" y="500220"/>
            <a:ext cx="8249982" cy="367529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Photo Only Divider Slide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84548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itable Colo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7854" y="413473"/>
            <a:ext cx="8247911" cy="3774272"/>
          </a:xfrm>
          <a:prstGeom prst="rect">
            <a:avLst/>
          </a:prstGeom>
          <a:solidFill>
            <a:srgbClr val="B1B3B3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5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1551443"/>
            <a:ext cx="7715724" cy="63952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 b="0" i="0" cap="none" spc="9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GB" noProof="0"/>
              <a:t>Click to Add Subtitle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 hasCustomPrompt="1"/>
          </p:nvPr>
        </p:nvSpPr>
        <p:spPr>
          <a:xfrm>
            <a:off x="723282" y="704831"/>
            <a:ext cx="7715727" cy="668374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3000"/>
              </a:lnSpc>
              <a:defRPr sz="2500" b="0" i="0" cap="none" spc="5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GB" noProof="0"/>
              <a:t>Editable Color in Master Divider Slide</a:t>
            </a:r>
            <a:br>
              <a:rPr lang="en-GB" noProof="0"/>
            </a:br>
            <a:r>
              <a:rPr lang="en-GB" noProof="0"/>
              <a:t>Second Line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130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 bwMode="auto">
          <a:xfrm>
            <a:off x="447720" y="1091409"/>
            <a:ext cx="8241707" cy="331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00693F8-4242-4A86-96D2-D7FB988C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122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39"/>
            <a:ext cx="8246492" cy="3735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0" y="1555059"/>
            <a:ext cx="8241707" cy="284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071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650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text. Main idea, quote, or phrase two lines and under may go in this text box.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0" y="1833518"/>
            <a:ext cx="8241707" cy="256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57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Line Introdu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7736" y="1091940"/>
            <a:ext cx="8246492" cy="8708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 sz="1800" b="1" i="0">
                <a:solidFill>
                  <a:schemeClr val="accent1"/>
                </a:solidFill>
              </a:defRPr>
            </a:lvl1pPr>
          </a:lstStyle>
          <a:p>
            <a:pPr marL="0" marR="0" lvl="0" indent="0" algn="l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lang="en-GB" noProof="0"/>
              <a:t>Click to edit text. Main idea, quote, or phrase three lines and under may go in this text box. For text over three lines adjust the size of this box.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7" name="Text Placeholder 2"/>
          <p:cNvSpPr>
            <a:spLocks noGrp="1"/>
          </p:cNvSpPr>
          <p:nvPr>
            <p:ph idx="15" hasCustomPrompt="1"/>
          </p:nvPr>
        </p:nvSpPr>
        <p:spPr bwMode="auto">
          <a:xfrm>
            <a:off x="447720" y="2057401"/>
            <a:ext cx="8241707" cy="234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616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4995" y="1091572"/>
            <a:ext cx="3917637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55719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772025" y="1091572"/>
            <a:ext cx="3918272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800" b="1" i="0"/>
            </a:lvl1pPr>
          </a:lstStyle>
          <a:p>
            <a:pPr lvl="0"/>
            <a:r>
              <a:rPr lang="en-GB" noProof="0"/>
              <a:t>Click to edit heading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773384" y="1674817"/>
            <a:ext cx="3916035" cy="2728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300"/>
            </a:lvl1pPr>
            <a:lvl2pPr>
              <a:lnSpc>
                <a:spcPct val="100000"/>
              </a:lnSpc>
              <a:buClr>
                <a:schemeClr val="accent1"/>
              </a:buClr>
              <a:defRPr sz="1300"/>
            </a:lvl2pPr>
            <a:lvl3pPr>
              <a:lnSpc>
                <a:spcPct val="100000"/>
              </a:lnSpc>
              <a:buClr>
                <a:schemeClr val="accent1"/>
              </a:buClr>
              <a:defRPr sz="1300"/>
            </a:lvl3pPr>
            <a:lvl4pPr>
              <a:lnSpc>
                <a:spcPct val="100000"/>
              </a:lnSpc>
              <a:buClr>
                <a:schemeClr val="accent1"/>
              </a:buClr>
              <a:defRPr sz="1300"/>
            </a:lvl4pPr>
            <a:lvl5pPr>
              <a:lnSpc>
                <a:spcPct val="100000"/>
              </a:lnSpc>
              <a:buClr>
                <a:schemeClr val="accent1"/>
              </a:buClr>
              <a:defRPr sz="13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8447485" y="4759630"/>
            <a:ext cx="247535" cy="15019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0935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47736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7736" y="1685518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3272504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3272878" y="1685518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177676" y="1091572"/>
            <a:ext cx="2511364" cy="55315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500" b="1" i="0" baseline="0"/>
            </a:lvl1pPr>
          </a:lstStyle>
          <a:p>
            <a:pPr lvl="0"/>
            <a:r>
              <a:rPr lang="en-GB" noProof="0"/>
              <a:t>Click to edit heading 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178050" y="1685518"/>
            <a:ext cx="2510617" cy="2719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100"/>
            </a:lvl1pPr>
            <a:lvl2pPr>
              <a:lnSpc>
                <a:spcPct val="100000"/>
              </a:lnSpc>
              <a:buClr>
                <a:schemeClr val="accent1"/>
              </a:buClr>
              <a:defRPr sz="1100"/>
            </a:lvl2pPr>
            <a:lvl3pPr>
              <a:lnSpc>
                <a:spcPct val="100000"/>
              </a:lnSpc>
              <a:buClr>
                <a:schemeClr val="accent1"/>
              </a:buClr>
              <a:defRPr sz="1100"/>
            </a:lvl3pPr>
            <a:lvl4pPr>
              <a:lnSpc>
                <a:spcPct val="100000"/>
              </a:lnSpc>
              <a:buClr>
                <a:schemeClr val="accent1"/>
              </a:buClr>
              <a:defRPr sz="1100"/>
            </a:lvl4pPr>
            <a:lvl5pPr>
              <a:lnSpc>
                <a:spcPct val="100000"/>
              </a:lnSpc>
              <a:buClr>
                <a:schemeClr val="accent1"/>
              </a:buClr>
              <a:defRPr sz="1100"/>
            </a:lvl5pPr>
          </a:lstStyle>
          <a:p>
            <a:pPr lvl="0"/>
            <a:r>
              <a:rPr lang="en-GB" noProof="0"/>
              <a:t>Add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063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4GSGL0011_D08_PPT_Cover_Global-Language-of-Busines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50" y="965933"/>
            <a:ext cx="1429409" cy="77511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5719"/>
            <a:ext cx="1027461" cy="59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1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51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7479" y="172643"/>
            <a:ext cx="8243942" cy="67964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Title</a:t>
            </a:r>
          </a:p>
        </p:txBody>
      </p:sp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noProof="0">
                <a:solidFill>
                  <a:srgbClr val="454545"/>
                </a:solidFill>
              </a:rPr>
              <a:t>© GS1 Austria</a:t>
            </a:r>
            <a:r>
              <a:rPr lang="en-GB" baseline="0" noProof="0">
                <a:solidFill>
                  <a:srgbClr val="454545"/>
                </a:solidFill>
              </a:rPr>
              <a:t> </a:t>
            </a:r>
            <a:r>
              <a:rPr lang="en-GB" noProof="0">
                <a:solidFill>
                  <a:srgbClr val="454545"/>
                </a:solidFill>
              </a:rPr>
              <a:t>2024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5" y="4759630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56770"/>
            <a:ext cx="612637" cy="3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4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12" r:id="rId2"/>
    <p:sldLayoutId id="2147483813" r:id="rId3"/>
    <p:sldLayoutId id="2147483856" r:id="rId4"/>
    <p:sldLayoutId id="2147483857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9" r:id="rId14"/>
    <p:sldLayoutId id="2147483824" r:id="rId15"/>
    <p:sldLayoutId id="2147483826" r:id="rId16"/>
    <p:sldLayoutId id="2147483827" r:id="rId17"/>
    <p:sldLayoutId id="2147483828" r:id="rId18"/>
    <p:sldLayoutId id="2147483858" r:id="rId19"/>
  </p:sldLayoutIdLst>
  <p:hf hdr="0" ftr="0" dt="0"/>
  <p:txStyles>
    <p:titleStyle>
      <a:lvl1pPr algn="l" defTabSz="457155" rtl="0" eaLnBrk="1" fontAlgn="base" hangingPunct="1">
        <a:spcBef>
          <a:spcPct val="0"/>
        </a:spcBef>
        <a:spcAft>
          <a:spcPct val="0"/>
        </a:spcAft>
        <a:defRPr sz="25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55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310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66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622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60000" marR="0" indent="-285750" algn="l" defTabSz="457155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8000" marR="0" indent="-285750" algn="l" defTabSz="457155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400" indent="-285750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200" indent="-228578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200" indent="-228578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35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5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2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7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noProof="0">
                <a:solidFill>
                  <a:srgbClr val="454545"/>
                </a:solidFill>
              </a:rPr>
              <a:t>© GS1</a:t>
            </a:r>
            <a:r>
              <a:rPr lang="en-GB" baseline="0" noProof="0">
                <a:solidFill>
                  <a:srgbClr val="454545"/>
                </a:solidFill>
              </a:rPr>
              <a:t> Austria </a:t>
            </a:r>
            <a:r>
              <a:rPr lang="en-GB" noProof="0">
                <a:solidFill>
                  <a:srgbClr val="454545"/>
                </a:solidFill>
              </a:rPr>
              <a:t>2024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5" y="4759630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765253"/>
            <a:ext cx="8610600" cy="381000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56770"/>
            <a:ext cx="612637" cy="3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9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</p:sldLayoutIdLst>
  <p:hf hdr="0" ftr="0" dt="0"/>
  <p:txStyles>
    <p:titleStyle>
      <a:lvl1pPr algn="l" defTabSz="457155" rtl="0" eaLnBrk="1" fontAlgn="base" hangingPunct="1">
        <a:spcBef>
          <a:spcPct val="0"/>
        </a:spcBef>
        <a:spcAft>
          <a:spcPct val="0"/>
        </a:spcAft>
        <a:defRPr sz="2500" kern="1200" cap="none" spc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15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55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6pPr>
      <a:lvl7pPr marL="914310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7pPr>
      <a:lvl8pPr marL="1371466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8pPr>
      <a:lvl9pPr marL="1828622" algn="l" defTabSz="457155" rtl="0" eaLnBrk="1" fontAlgn="base" hangingPunct="1">
        <a:spcBef>
          <a:spcPct val="0"/>
        </a:spcBef>
        <a:spcAft>
          <a:spcPct val="0"/>
        </a:spcAft>
        <a:defRPr sz="2600">
          <a:solidFill>
            <a:srgbClr val="002C6C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60000" marR="0" indent="-285750" algn="l" defTabSz="457155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700" b="0" i="0" kern="1200" baseline="0">
          <a:solidFill>
            <a:schemeClr val="tx2"/>
          </a:solidFill>
          <a:latin typeface="Verdana"/>
          <a:ea typeface="ＭＳ Ｐゴシック" charset="0"/>
          <a:cs typeface="Verdana"/>
        </a:defRPr>
      </a:lvl1pPr>
      <a:lvl2pPr marL="558000" marR="0" indent="-285750" algn="l" defTabSz="457155" rtl="0" eaLnBrk="1" fontAlgn="base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Tx/>
        <a:buFont typeface="Lucida Grande"/>
        <a:buChar char="­"/>
        <a:tabLst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2pPr>
      <a:lvl3pPr marL="824400" indent="-285750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3pPr>
      <a:lvl4pPr marL="1051200" indent="-228578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Font typeface="Lucida Grande"/>
        <a:buChar char="­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4pPr>
      <a:lvl5pPr marL="1267200" indent="-228578" algn="l" defTabSz="457155" rtl="0" eaLnBrk="1" fontAlgn="base" hangingPunct="1">
        <a:lnSpc>
          <a:spcPct val="110000"/>
        </a:lnSpc>
        <a:spcBef>
          <a:spcPts val="400"/>
        </a:spcBef>
        <a:spcAft>
          <a:spcPct val="0"/>
        </a:spcAft>
        <a:buClr>
          <a:schemeClr val="accent1"/>
        </a:buClr>
        <a:buSzPct val="100000"/>
        <a:buFont typeface="Arial"/>
        <a:buChar char="•"/>
        <a:defRPr sz="1700" b="0" i="0" kern="1200">
          <a:solidFill>
            <a:schemeClr val="tx2"/>
          </a:solidFill>
          <a:latin typeface="Verdana"/>
          <a:ea typeface="ＭＳ Ｐゴシック" charset="0"/>
          <a:cs typeface="Verdana"/>
        </a:defRPr>
      </a:lvl5pPr>
      <a:lvl6pPr marL="251435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5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2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7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9"/>
          <p:cNvSpPr txBox="1">
            <a:spLocks/>
          </p:cNvSpPr>
          <p:nvPr/>
        </p:nvSpPr>
        <p:spPr>
          <a:xfrm>
            <a:off x="5086351" y="4791985"/>
            <a:ext cx="2770356" cy="10104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r" defTabSz="4571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600" b="0" kern="1200" cap="none" spc="0" baseline="0">
                <a:solidFill>
                  <a:schemeClr val="tx1"/>
                </a:solidFill>
                <a:latin typeface="Verdana"/>
                <a:ea typeface="ＭＳ Ｐゴシック" charset="0"/>
                <a:cs typeface="Verdana"/>
              </a:defRPr>
            </a:lvl1pPr>
            <a:lvl2pPr marL="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2pPr>
            <a:lvl3pPr marL="557784" indent="-285750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3pPr>
            <a:lvl4pPr marL="8229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4pPr>
            <a:lvl5pPr marL="1051560" indent="-228578" algn="l" defTabSz="457155" rtl="0" eaLnBrk="1" fontAlgn="base" hangingPunct="1">
              <a:lnSpc>
                <a:spcPts val="25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Lucida Grande"/>
              <a:buChar char="­"/>
              <a:defRPr sz="1700" kern="1200">
                <a:solidFill>
                  <a:srgbClr val="002C6C"/>
                </a:solidFill>
                <a:latin typeface="Verdana"/>
                <a:ea typeface="ＭＳ Ｐゴシック" charset="0"/>
                <a:cs typeface="Verdana"/>
              </a:defRPr>
            </a:lvl5pPr>
            <a:lvl6pPr marL="251435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65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1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noProof="0">
                <a:solidFill>
                  <a:srgbClr val="454545"/>
                </a:solidFill>
              </a:rPr>
              <a:t>© GS1</a:t>
            </a:r>
            <a:r>
              <a:rPr lang="en-GB" baseline="0" noProof="0">
                <a:solidFill>
                  <a:srgbClr val="454545"/>
                </a:solidFill>
              </a:rPr>
              <a:t> Austria </a:t>
            </a:r>
            <a:r>
              <a:rPr lang="en-GB" noProof="0">
                <a:solidFill>
                  <a:srgbClr val="454545"/>
                </a:solidFill>
              </a:rPr>
              <a:t>2024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47485" y="4759630"/>
            <a:ext cx="247535" cy="15019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 smtClean="0">
                <a:solidFill>
                  <a:srgbClr val="454545"/>
                </a:solidFill>
                <a:latin typeface="Verdana"/>
                <a:cs typeface="Verdan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‹Nr.›</a:t>
            </a:fld>
            <a:endParaRPr lang="en-GB" noProof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56770"/>
            <a:ext cx="612637" cy="3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2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7" r:id="rId2"/>
    <p:sldLayoutId id="2147483793" r:id="rId3"/>
    <p:sldLayoutId id="2147483796" r:id="rId4"/>
    <p:sldLayoutId id="2147483794" r:id="rId5"/>
    <p:sldLayoutId id="2147483797" r:id="rId6"/>
    <p:sldLayoutId id="2147483859" r:id="rId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gs1sync.at" TargetMode="Externa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GS1 Sync: Release Mai 2025</a:t>
            </a:r>
            <a:br>
              <a:rPr lang="en-GB"/>
            </a:b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589648" y="2627144"/>
            <a:ext cx="6473954" cy="421678"/>
          </a:xfrm>
        </p:spPr>
        <p:txBody>
          <a:bodyPr/>
          <a:lstStyle/>
          <a:p>
            <a:r>
              <a:rPr lang="en-GB" err="1"/>
              <a:t>Zielmarkt-Profil</a:t>
            </a:r>
            <a:r>
              <a:rPr lang="en-GB"/>
              <a:t> AT Mai 2025</a:t>
            </a:r>
          </a:p>
          <a:p>
            <a:r>
              <a:rPr lang="en-GB"/>
              <a:t>	GDSN 3.1.31</a:t>
            </a:r>
          </a:p>
          <a:p>
            <a:r>
              <a:rPr lang="en-GB"/>
              <a:t>	GPC November 2024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Barbara Wendelin, GS1 Austria GmbH	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/>
              <a:t>Stand: 10. </a:t>
            </a:r>
            <a:r>
              <a:rPr lang="en-GB" err="1"/>
              <a:t>Februar</a:t>
            </a:r>
            <a:r>
              <a:rPr lang="en-GB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4011856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/>
              <a:t>M377 Kommunikationskanal: Code und M376 Kommunikationskanal: Verbindung – Muss für </a:t>
            </a:r>
            <a:r>
              <a:rPr lang="de-AT" sz="1600" err="1"/>
              <a:t>NearFood</a:t>
            </a:r>
            <a:r>
              <a:rPr lang="de-AT" sz="1600"/>
              <a:t>/</a:t>
            </a:r>
            <a:r>
              <a:rPr lang="de-AT" sz="1600" err="1"/>
              <a:t>NonFood</a:t>
            </a:r>
            <a:endParaRPr lang="de-AT" sz="16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000" dirty="0"/>
              <a:t>Anpassung aufgrund der Produktsicherheitsverordnung (GPSR)</a:t>
            </a:r>
          </a:p>
          <a:p>
            <a:pPr marL="73660" indent="0">
              <a:buNone/>
            </a:pPr>
            <a:endParaRPr lang="de-AT" sz="1000" dirty="0"/>
          </a:p>
          <a:p>
            <a:pPr marL="73660" indent="0">
              <a:buNone/>
            </a:pPr>
            <a:r>
              <a:rPr lang="de-AT" sz="1000" dirty="0"/>
              <a:t>Bisher:</a:t>
            </a:r>
          </a:p>
          <a:p>
            <a:pPr marL="73660" indent="0">
              <a:buNone/>
            </a:pPr>
            <a:r>
              <a:rPr lang="de-AT" sz="1000" dirty="0"/>
              <a:t>In AT bisher Optional</a:t>
            </a:r>
          </a:p>
          <a:p>
            <a:pPr marL="73660" indent="0">
              <a:buNone/>
            </a:pPr>
            <a:endParaRPr lang="de-AT" sz="1000" dirty="0"/>
          </a:p>
          <a:p>
            <a:pPr marL="73660" indent="0">
              <a:buNone/>
            </a:pPr>
            <a:r>
              <a:rPr lang="de-AT" sz="1000" dirty="0"/>
              <a:t>Neu (WARNUNG):</a:t>
            </a:r>
          </a:p>
          <a:p>
            <a:pPr marL="73660" indent="0">
              <a:buNone/>
            </a:pPr>
            <a:r>
              <a:rPr lang="de-AT" sz="1000" dirty="0"/>
              <a:t>Für </a:t>
            </a:r>
            <a:r>
              <a:rPr lang="de-AT" sz="1000" dirty="0" err="1"/>
              <a:t>NearFood</a:t>
            </a:r>
            <a:r>
              <a:rPr lang="de-AT" sz="1000" dirty="0"/>
              <a:t>- und </a:t>
            </a:r>
            <a:r>
              <a:rPr lang="de-AT" sz="1000" dirty="0" err="1"/>
              <a:t>NonFood</a:t>
            </a:r>
            <a:r>
              <a:rPr lang="de-AT" sz="1000" dirty="0"/>
              <a:t>-Produkte muss mindestens E-Mail oder Website angegeben werden.</a:t>
            </a:r>
          </a:p>
          <a:p>
            <a:pPr marL="73660" indent="0">
              <a:buNone/>
            </a:pPr>
            <a:endParaRPr lang="de-AT" sz="1000" dirty="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r>
              <a:rPr lang="de-AT" sz="1000" dirty="0">
                <a:ea typeface="ＭＳ Ｐゴシック"/>
              </a:rPr>
              <a:t>Keine Änderung der bestehenden Daten.</a:t>
            </a:r>
          </a:p>
          <a:p>
            <a:pPr marL="73660" indent="0">
              <a:buNone/>
            </a:pPr>
            <a:r>
              <a:rPr lang="de-AT" sz="1000" dirty="0">
                <a:ea typeface="ＭＳ Ｐゴシック"/>
              </a:rPr>
              <a:t>Keine neuerliche Auslieferung notwendig.</a:t>
            </a:r>
          </a:p>
          <a:p>
            <a:pPr marL="73660" indent="0">
              <a:buNone/>
            </a:pPr>
            <a:r>
              <a:rPr lang="de-AT" sz="1000" dirty="0">
                <a:ea typeface="ＭＳ Ｐゴシック"/>
              </a:rPr>
              <a:t>Prüfung in QS ab Mai 2025.</a:t>
            </a:r>
          </a:p>
          <a:p>
            <a:pPr marL="73660" indent="0">
              <a:buNone/>
            </a:pPr>
            <a:endParaRPr lang="de-AT" sz="1400" dirty="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endParaRPr lang="de-DE" dirty="0">
              <a:highlight>
                <a:srgbClr val="FFFF00"/>
              </a:highlight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4882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/>
              <a:t>M256 Marketingbotschaft /Sprache – Muss für </a:t>
            </a:r>
            <a:r>
              <a:rPr lang="de-AT" sz="1600" err="1"/>
              <a:t>NearFood</a:t>
            </a:r>
            <a:r>
              <a:rPr lang="de-AT" sz="1600"/>
              <a:t>/</a:t>
            </a:r>
            <a:r>
              <a:rPr lang="de-AT" sz="1600" err="1"/>
              <a:t>NonFood</a:t>
            </a:r>
            <a:endParaRPr lang="de-AT" sz="16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000"/>
              <a:t>Anforderung von Handel und Industrie</a:t>
            </a:r>
          </a:p>
          <a:p>
            <a:pPr marL="73660" indent="0">
              <a:buNone/>
            </a:pPr>
            <a:endParaRPr lang="de-AT" sz="1000"/>
          </a:p>
          <a:p>
            <a:pPr marL="73660" indent="0">
              <a:buNone/>
            </a:pPr>
            <a:r>
              <a:rPr lang="de-AT" sz="1000"/>
              <a:t>Bisher:</a:t>
            </a:r>
          </a:p>
          <a:p>
            <a:pPr marL="73660" indent="0">
              <a:buNone/>
            </a:pPr>
            <a:r>
              <a:rPr lang="de-AT" sz="1000"/>
              <a:t>In AT bisher Optional</a:t>
            </a:r>
          </a:p>
          <a:p>
            <a:pPr marL="73660" indent="0">
              <a:buNone/>
            </a:pPr>
            <a:endParaRPr lang="de-AT" sz="1000"/>
          </a:p>
          <a:p>
            <a:pPr marL="73660" indent="0">
              <a:buNone/>
            </a:pPr>
            <a:r>
              <a:rPr lang="de-AT" sz="1000"/>
              <a:t>Neu (WARNUNG):</a:t>
            </a:r>
          </a:p>
          <a:p>
            <a:pPr marL="73660" indent="0">
              <a:buNone/>
            </a:pPr>
            <a:r>
              <a:rPr lang="de-AT" sz="1000"/>
              <a:t>Für </a:t>
            </a:r>
            <a:r>
              <a:rPr lang="de-AT" sz="1000" err="1"/>
              <a:t>NearFood</a:t>
            </a:r>
            <a:r>
              <a:rPr lang="de-AT" sz="1000"/>
              <a:t>- und </a:t>
            </a:r>
            <a:r>
              <a:rPr lang="de-AT" sz="1000" err="1"/>
              <a:t>NonFood</a:t>
            </a:r>
            <a:r>
              <a:rPr lang="de-AT" sz="1000"/>
              <a:t>-Produkte muss eine Marketingbotschaft angegeben werden.</a:t>
            </a:r>
          </a:p>
          <a:p>
            <a:pPr marL="73660" indent="0">
              <a:buNone/>
            </a:pPr>
            <a:endParaRPr lang="de-AT" sz="10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Keine Änderung der bestehenden Daten.</a:t>
            </a: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Keine neuerliche Auslieferung notwendig.</a:t>
            </a: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Prüfung in QS ab Mai 2025.</a:t>
            </a:r>
          </a:p>
          <a:p>
            <a:pPr marL="73660" indent="0">
              <a:buNone/>
            </a:pPr>
            <a:endParaRPr lang="de-AT" sz="14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endParaRPr lang="de-DE">
              <a:highlight>
                <a:srgbClr val="FFFF00"/>
              </a:highlight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0332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/>
              <a:t>M174 Non-Food / INCI Inhaltsstoffliste / Sprache: Erweiterung der Validierung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000"/>
              <a:t>Bisher:</a:t>
            </a:r>
          </a:p>
          <a:p>
            <a:pPr marL="73660" indent="0">
              <a:buNone/>
            </a:pPr>
            <a:r>
              <a:rPr lang="de-AT" sz="1000"/>
              <a:t>Angabe muss mindestens in Deutsch (</a:t>
            </a:r>
            <a:r>
              <a:rPr lang="de-AT" sz="1000" err="1"/>
              <a:t>languageCode</a:t>
            </a:r>
            <a:r>
              <a:rPr lang="de-AT" sz="1000"/>
              <a:t> = de) erfolgen.</a:t>
            </a:r>
          </a:p>
          <a:p>
            <a:pPr marL="73660" indent="0">
              <a:buNone/>
            </a:pPr>
            <a:endParaRPr lang="de-AT" sz="1000"/>
          </a:p>
          <a:p>
            <a:pPr marL="73660" indent="0">
              <a:buNone/>
            </a:pPr>
            <a:r>
              <a:rPr lang="de-AT" sz="1000"/>
              <a:t>Neu:</a:t>
            </a:r>
          </a:p>
          <a:p>
            <a:pPr marL="73660" indent="0">
              <a:buNone/>
            </a:pPr>
            <a:r>
              <a:rPr lang="de-AT" sz="1000"/>
              <a:t>Angabe muss mindestens in Deutsch oder Englisch: (</a:t>
            </a:r>
            <a:r>
              <a:rPr lang="de-AT" sz="1000" err="1"/>
              <a:t>languageCode</a:t>
            </a:r>
            <a:r>
              <a:rPr lang="de-AT" sz="1000"/>
              <a:t> = de oder en) erfolgen.</a:t>
            </a:r>
          </a:p>
          <a:p>
            <a:pPr marL="73660" indent="0">
              <a:buNone/>
            </a:pPr>
            <a:endParaRPr lang="de-AT" sz="10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Keine Änderung der bestehenden Daten.</a:t>
            </a: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Keine neuerliche Auslieferung notwendig.</a:t>
            </a: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Prüfung in QS ab Mai 2025.</a:t>
            </a:r>
          </a:p>
          <a:p>
            <a:pPr marL="73660" indent="0">
              <a:buNone/>
            </a:pPr>
            <a:endParaRPr lang="de-AT" sz="14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endParaRPr lang="de-DE">
              <a:highlight>
                <a:srgbClr val="FFFF00"/>
              </a:highlight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669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/>
              <a:t>M356 Verpackung Mehrwegkennzeichnung: Status von </a:t>
            </a:r>
            <a:r>
              <a:rPr lang="de-AT" sz="1600" err="1"/>
              <a:t>Mandatory</a:t>
            </a:r>
            <a:r>
              <a:rPr lang="de-AT" sz="1600"/>
              <a:t> auf Optional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400" dirty="0"/>
              <a:t>Verpackung Mehrwegkennzeichnung </a:t>
            </a:r>
            <a:r>
              <a:rPr lang="de-AT" sz="1400" dirty="0">
                <a:ea typeface="ＭＳ Ｐゴシック"/>
              </a:rPr>
              <a:t>[M356]:</a:t>
            </a:r>
          </a:p>
          <a:p>
            <a:pPr marL="359410"/>
            <a:r>
              <a:rPr lang="de-AT" sz="1400" dirty="0">
                <a:ea typeface="ＭＳ Ｐゴシック"/>
              </a:rPr>
              <a:t>Bisher im AT-Profil MUSS für alle Produkte</a:t>
            </a:r>
          </a:p>
          <a:p>
            <a:pPr marL="359410"/>
            <a:r>
              <a:rPr lang="de-AT" sz="1400" dirty="0">
                <a:ea typeface="ＭＳ Ｐゴシック"/>
              </a:rPr>
              <a:t>Ab Mai 2025: OPTIONAL</a:t>
            </a:r>
          </a:p>
          <a:p>
            <a:pPr marL="359410"/>
            <a:endParaRPr lang="de-AT" sz="1400" dirty="0">
              <a:ea typeface="ＭＳ Ｐゴシック"/>
            </a:endParaRPr>
          </a:p>
          <a:p>
            <a:pPr marL="359410"/>
            <a:r>
              <a:rPr lang="de-AT" sz="1400" dirty="0">
                <a:ea typeface="ＭＳ Ｐゴシック"/>
              </a:rPr>
              <a:t>Information wird seit November 2024 in M572 Verpackung Einweg/</a:t>
            </a:r>
            <a:r>
              <a:rPr lang="de-AT" sz="1400" dirty="0" err="1">
                <a:ea typeface="ＭＳ Ｐゴシック"/>
              </a:rPr>
              <a:t>Mehrweg</a:t>
            </a:r>
            <a:r>
              <a:rPr lang="de-AT" sz="1400" dirty="0">
                <a:ea typeface="ＭＳ Ｐゴシック"/>
              </a:rPr>
              <a:t> detaillierter (und nur für Getränke) angegeben.</a:t>
            </a:r>
            <a:endParaRPr lang="de-DE" dirty="0"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47677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47997A5-E781-4405-89E3-A8E8B4869BB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02260" indent="-228600">
              <a:buAutoNum type="arabicPeriod"/>
            </a:pPr>
            <a:r>
              <a:rPr lang="de-AT" sz="1000" dirty="0">
                <a:ea typeface="ＭＳ Ｐゴシック"/>
              </a:rPr>
              <a:t>Änderung des Attributs</a:t>
            </a:r>
            <a:endParaRPr lang="en-US" dirty="0">
              <a:ea typeface="ＭＳ Ｐゴシック"/>
            </a:endParaRPr>
          </a:p>
          <a:p>
            <a:pPr marL="359410"/>
            <a:r>
              <a:rPr lang="de-AT" sz="1000" dirty="0">
                <a:ea typeface="ＭＳ Ｐゴシック"/>
              </a:rPr>
              <a:t>Bisher: M180 AISE Sicherheits- und Gefahrenhinweise</a:t>
            </a:r>
          </a:p>
          <a:p>
            <a:pPr marL="359410"/>
            <a:r>
              <a:rPr lang="de-AT" sz="1000" dirty="0">
                <a:ea typeface="ＭＳ Ｐゴシック"/>
              </a:rPr>
              <a:t>Neu: M180 Verwendungshinweise-Label für den Konsumenten: Code [M180]  / Codepflegende Organisation [M608]</a:t>
            </a:r>
          </a:p>
          <a:p>
            <a:pPr marL="73660" indent="0">
              <a:buNone/>
            </a:pPr>
            <a:endParaRPr lang="de-AT" sz="1000" dirty="0"/>
          </a:p>
          <a:p>
            <a:pPr marL="359410"/>
            <a:r>
              <a:rPr lang="de-AT" sz="1000" dirty="0">
                <a:ea typeface="ＭＳ Ｐゴシック"/>
              </a:rPr>
              <a:t>Unverändert XML-Pfad für M180:</a:t>
            </a:r>
          </a:p>
          <a:p>
            <a:pPr marL="557530" lvl="1"/>
            <a:r>
              <a:rPr lang="de-AT" sz="1000" dirty="0" err="1">
                <a:ea typeface="ＭＳ Ｐゴシック"/>
              </a:rPr>
              <a:t>consumer_instructions:consumerInstructionsModule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consumerInstructions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consumerUsageLabelCode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enumerationValueInformation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enumerationValue</a:t>
            </a:r>
            <a:endParaRPr lang="de-AT" sz="1000" dirty="0">
              <a:ea typeface="ＭＳ Ｐゴシック"/>
            </a:endParaRPr>
          </a:p>
          <a:p>
            <a:pPr marL="359410"/>
            <a:r>
              <a:rPr lang="de-AT" sz="1000" dirty="0">
                <a:ea typeface="ＭＳ Ｐゴシック"/>
              </a:rPr>
              <a:t>Unverändert (bisher nur für AISE):</a:t>
            </a:r>
          </a:p>
          <a:p>
            <a:pPr marL="557530" lvl="1"/>
            <a:r>
              <a:rPr lang="de-AT" sz="1000" dirty="0" err="1">
                <a:ea typeface="ＭＳ Ｐゴシック"/>
              </a:rPr>
              <a:t>consumer_instructions:consumerInstructionsModule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consumerInstructions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consumerUsageLabelCode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externalAgencyName</a:t>
            </a:r>
            <a:r>
              <a:rPr lang="de-AT" sz="1000" dirty="0">
                <a:ea typeface="ＭＳ Ｐゴシック"/>
              </a:rPr>
              <a:t> = AISE</a:t>
            </a:r>
          </a:p>
          <a:p>
            <a:pPr marL="271780" lvl="1" indent="0">
              <a:buNone/>
            </a:pPr>
            <a:endParaRPr lang="de-AT" sz="1000" dirty="0"/>
          </a:p>
          <a:p>
            <a:pPr marL="359410"/>
            <a:r>
              <a:rPr lang="de-AT" sz="1000" dirty="0">
                <a:ea typeface="ＭＳ Ｐゴシック"/>
              </a:rPr>
              <a:t>Neu zusätzlich für andere </a:t>
            </a:r>
            <a:r>
              <a:rPr lang="de-AT" sz="1000" dirty="0" err="1">
                <a:ea typeface="ＭＳ Ｐゴシック"/>
              </a:rPr>
              <a:t>Verwendungshinweie</a:t>
            </a:r>
            <a:r>
              <a:rPr lang="de-AT" sz="1000" dirty="0">
                <a:ea typeface="ＭＳ Ｐゴシック"/>
              </a:rPr>
              <a:t>:</a:t>
            </a:r>
          </a:p>
          <a:p>
            <a:pPr marL="557530" lvl="1"/>
            <a:r>
              <a:rPr lang="de-AT" sz="1000" dirty="0" err="1">
                <a:ea typeface="ＭＳ Ｐゴシック"/>
              </a:rPr>
              <a:t>consumer_instructions:consumerInstructionsModule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consumerInstructions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consumerUsageLabelCode</a:t>
            </a:r>
            <a:r>
              <a:rPr lang="de-AT" sz="1000" dirty="0">
                <a:ea typeface="ＭＳ Ｐゴシック"/>
              </a:rPr>
              <a:t>/</a:t>
            </a:r>
            <a:r>
              <a:rPr lang="de-AT" sz="1000" dirty="0" err="1">
                <a:ea typeface="ＭＳ Ｐゴシック"/>
              </a:rPr>
              <a:t>externalAgencyName</a:t>
            </a:r>
            <a:r>
              <a:rPr lang="de-AT" sz="1000" dirty="0">
                <a:ea typeface="ＭＳ Ｐゴシック"/>
              </a:rPr>
              <a:t> = GS1iEU [</a:t>
            </a:r>
            <a:r>
              <a:rPr lang="de-AT" sz="1000" dirty="0" err="1">
                <a:ea typeface="ＭＳ Ｐゴシック"/>
              </a:rPr>
              <a:t>for</a:t>
            </a:r>
            <a:r>
              <a:rPr lang="de-AT" sz="1000" dirty="0">
                <a:ea typeface="ＭＳ Ｐゴシック"/>
              </a:rPr>
              <a:t> </a:t>
            </a:r>
            <a:r>
              <a:rPr lang="de-AT" sz="1000" dirty="0" err="1">
                <a:ea typeface="ＭＳ Ｐゴシック"/>
              </a:rPr>
              <a:t>any</a:t>
            </a:r>
            <a:r>
              <a:rPr lang="de-AT" sz="1000" dirty="0">
                <a:ea typeface="ＭＳ Ｐゴシック"/>
              </a:rPr>
              <a:t> </a:t>
            </a:r>
            <a:r>
              <a:rPr lang="de-AT" sz="1000" dirty="0" err="1">
                <a:ea typeface="ＭＳ Ｐゴシック"/>
              </a:rPr>
              <a:t>consumer</a:t>
            </a:r>
            <a:r>
              <a:rPr lang="de-AT" sz="1000" dirty="0">
                <a:ea typeface="ＭＳ Ｐゴシック"/>
              </a:rPr>
              <a:t> </a:t>
            </a:r>
            <a:r>
              <a:rPr lang="de-AT" sz="1000" dirty="0" err="1">
                <a:ea typeface="ＭＳ Ｐゴシック"/>
              </a:rPr>
              <a:t>usage</a:t>
            </a:r>
            <a:r>
              <a:rPr lang="de-AT" sz="1000" dirty="0">
                <a:ea typeface="ＭＳ Ｐゴシック"/>
              </a:rPr>
              <a:t> </a:t>
            </a:r>
            <a:r>
              <a:rPr lang="de-AT" sz="1000" dirty="0" err="1">
                <a:ea typeface="ＭＳ Ｐゴシック"/>
              </a:rPr>
              <a:t>labels</a:t>
            </a:r>
            <a:r>
              <a:rPr lang="de-AT" sz="1000" dirty="0">
                <a:ea typeface="ＭＳ Ｐゴシック"/>
              </a:rPr>
              <a:t>]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5D91998-C564-46DC-BBBD-3B710DAB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14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000266-5F2B-4322-AC8F-7000969A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1600" dirty="0">
                <a:ea typeface="ＭＳ Ｐゴシック"/>
              </a:rPr>
              <a:t>Änderung des bestehenden Attributs M180 in Verwendungshinweise-Label für den Konsumenten: Code [M180]  / Codepflegende Organisation [M608] </a:t>
            </a:r>
          </a:p>
        </p:txBody>
      </p:sp>
    </p:spTree>
    <p:extLst>
      <p:ext uri="{BB962C8B-B14F-4D97-AF65-F5344CB8AC3E}">
        <p14:creationId xmlns:p14="http://schemas.microsoft.com/office/powerpoint/2010/main" val="184230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47997A5-E781-4405-89E3-A8E8B4869BB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7479" y="1059582"/>
            <a:ext cx="8241707" cy="3312086"/>
          </a:xfrm>
        </p:spPr>
        <p:txBody>
          <a:bodyPr/>
          <a:lstStyle/>
          <a:p>
            <a:pPr marL="302850" indent="-228600">
              <a:buFont typeface="+mj-lt"/>
              <a:buAutoNum type="arabicPeriod" startAt="2"/>
            </a:pPr>
            <a:r>
              <a:rPr lang="de-AT" sz="1000" dirty="0"/>
              <a:t>Änderung in Codelisten</a:t>
            </a:r>
          </a:p>
          <a:p>
            <a:r>
              <a:rPr lang="de-AT" sz="1000" dirty="0"/>
              <a:t>Bisher: </a:t>
            </a:r>
            <a:r>
              <a:rPr lang="de-AT" sz="1000" dirty="0" err="1"/>
              <a:t>AISESafeUseIconCode</a:t>
            </a:r>
            <a:r>
              <a:rPr lang="de-AT" sz="1000" dirty="0"/>
              <a:t> </a:t>
            </a:r>
          </a:p>
          <a:p>
            <a:r>
              <a:rPr lang="de-AT" sz="1000" dirty="0"/>
              <a:t>Neu: </a:t>
            </a:r>
            <a:r>
              <a:rPr lang="de-AT" sz="1000" dirty="0" err="1"/>
              <a:t>ConsumerInstructionsLabelCode</a:t>
            </a:r>
            <a:r>
              <a:rPr lang="de-AT" sz="1000" dirty="0"/>
              <a:t> (löst </a:t>
            </a:r>
            <a:r>
              <a:rPr lang="de-AT" sz="1000" dirty="0" err="1"/>
              <a:t>AISESafeUseIconCode</a:t>
            </a:r>
            <a:r>
              <a:rPr lang="de-AT" sz="1000" dirty="0"/>
              <a:t> ab) </a:t>
            </a:r>
          </a:p>
          <a:p>
            <a:pPr lvl="1"/>
            <a:r>
              <a:rPr lang="de-AT" sz="1000" dirty="0"/>
              <a:t>AISE-Codes plus</a:t>
            </a:r>
          </a:p>
          <a:p>
            <a:pPr lvl="1"/>
            <a:r>
              <a:rPr lang="de-AT" sz="1000" dirty="0"/>
              <a:t>Neue </a:t>
            </a:r>
            <a:r>
              <a:rPr lang="de-AT" sz="1000" dirty="0" err="1"/>
              <a:t>ConsumerInstructions</a:t>
            </a:r>
            <a:r>
              <a:rPr lang="de-AT" sz="1000" dirty="0"/>
              <a:t> Codes</a:t>
            </a:r>
          </a:p>
          <a:p>
            <a:pPr lvl="1"/>
            <a:endParaRPr lang="de-AT" sz="1000" dirty="0"/>
          </a:p>
          <a:p>
            <a:r>
              <a:rPr lang="de-AT" sz="1000" dirty="0"/>
              <a:t>Neue </a:t>
            </a:r>
            <a:r>
              <a:rPr lang="de-AT" sz="1000" dirty="0" err="1"/>
              <a:t>ConsumerInstructions</a:t>
            </a:r>
            <a:r>
              <a:rPr lang="de-AT" sz="1000" dirty="0"/>
              <a:t> Codes:</a:t>
            </a:r>
          </a:p>
          <a:p>
            <a:pPr lvl="1"/>
            <a:r>
              <a:rPr lang="de-AT" sz="1000" dirty="0"/>
              <a:t>AISE-Codes</a:t>
            </a:r>
          </a:p>
          <a:p>
            <a:pPr lvl="1"/>
            <a:r>
              <a:rPr lang="de-AT" sz="1000" dirty="0"/>
              <a:t>ZWANGERSCHAPSLOGO (bisher in </a:t>
            </a:r>
            <a:r>
              <a:rPr lang="de-AT" sz="1000" dirty="0" err="1"/>
              <a:t>localPackagingMarkedLabelAccreditationCode</a:t>
            </a:r>
            <a:r>
              <a:rPr lang="de-AT" sz="1000" dirty="0"/>
              <a:t>, wird dort gelöscht)</a:t>
            </a:r>
          </a:p>
          <a:p>
            <a:pPr lvl="1"/>
            <a:r>
              <a:rPr lang="de-AT" sz="1000" dirty="0"/>
              <a:t>PREGNANCY_WARNING (bisher in </a:t>
            </a:r>
            <a:r>
              <a:rPr lang="de-AT" sz="1000" dirty="0" err="1"/>
              <a:t>PackagingMarkedLabelAccreditationCode</a:t>
            </a:r>
            <a:r>
              <a:rPr lang="de-AT" sz="1000" dirty="0"/>
              <a:t>, wird gelöscht)</a:t>
            </a:r>
          </a:p>
          <a:p>
            <a:pPr lvl="1"/>
            <a:r>
              <a:rPr lang="de-AT" sz="1000" dirty="0"/>
              <a:t>Automatische Migration der AISE-Codes und dieser 2 Codewerte in neue Codeliste</a:t>
            </a:r>
          </a:p>
          <a:p>
            <a:pPr lvl="1"/>
            <a:endParaRPr lang="de-AT" sz="1000" dirty="0"/>
          </a:p>
          <a:p>
            <a:pPr lvl="1"/>
            <a:r>
              <a:rPr lang="de-AT" sz="1000" dirty="0"/>
              <a:t>Zusätzliche Codewerte in neuer Codeliste</a:t>
            </a:r>
          </a:p>
          <a:p>
            <a:pPr lvl="1"/>
            <a:endParaRPr lang="de-AT" sz="1000" dirty="0"/>
          </a:p>
          <a:p>
            <a:pPr lvl="1"/>
            <a:r>
              <a:rPr lang="de-AT" sz="1000" dirty="0"/>
              <a:t>Automatische Migration am Datenpool</a:t>
            </a:r>
          </a:p>
          <a:p>
            <a:pPr lvl="1"/>
            <a:r>
              <a:rPr lang="de-AT" sz="1000" dirty="0"/>
              <a:t>Keine Neu-Auslieferung von Bestandsdaten notwendig.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5D91998-C564-46DC-BBBD-3B710DAB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15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000266-5F2B-4322-AC8F-7000969A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1600" dirty="0">
                <a:ea typeface="ＭＳ Ｐゴシック"/>
              </a:rPr>
              <a:t>Änderung des bestehenden Attributs M180 in Verwendungshinweise-Label für den Konsumenten: Code [M180]  / Codepflegende Organisation [M608] </a:t>
            </a:r>
          </a:p>
        </p:txBody>
      </p:sp>
    </p:spTree>
    <p:extLst>
      <p:ext uri="{BB962C8B-B14F-4D97-AF65-F5344CB8AC3E}">
        <p14:creationId xmlns:p14="http://schemas.microsoft.com/office/powerpoint/2010/main" val="3962454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200"/>
              <a:t>Bereinigung Codeliste zu M310 Zusätzliche Akkreditierungslabel auf der Verpackung: Code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302260" indent="-228600">
              <a:buFont typeface="+mj-lt"/>
              <a:buAutoNum type="arabicPeriod"/>
            </a:pPr>
            <a:r>
              <a:rPr lang="de-AT" sz="1000" dirty="0">
                <a:ea typeface="ＭＳ Ｐゴシック"/>
              </a:rPr>
              <a:t>Löschung der Recyclingcodes in </a:t>
            </a:r>
            <a:r>
              <a:rPr lang="de-AT" sz="1000" dirty="0"/>
              <a:t>M310 </a:t>
            </a:r>
            <a:r>
              <a:rPr lang="de-AT" sz="1000" dirty="0" err="1"/>
              <a:t>localPackagingMarkedLabelAccreditationCode</a:t>
            </a:r>
            <a:r>
              <a:rPr lang="de-AT" sz="1000" b="1" dirty="0">
                <a:ea typeface="ＭＳ Ｐゴシック"/>
              </a:rPr>
              <a:t> </a:t>
            </a:r>
          </a:p>
          <a:p>
            <a:pPr marL="73660" indent="0">
              <a:buNone/>
            </a:pPr>
            <a:endParaRPr lang="de-AT" sz="1000" b="1" dirty="0">
              <a:ea typeface="ＭＳ Ｐゴシック"/>
            </a:endParaRPr>
          </a:p>
          <a:p>
            <a:pPr marL="245110" indent="-171450"/>
            <a:r>
              <a:rPr lang="de-AT" sz="1000" dirty="0">
                <a:ea typeface="ＭＳ Ｐゴシック"/>
              </a:rPr>
              <a:t>Seit November 2024:</a:t>
            </a:r>
          </a:p>
          <a:p>
            <a:pPr marL="443110" lvl="1" indent="-171450"/>
            <a:r>
              <a:rPr lang="de-AT" sz="1000" dirty="0">
                <a:ea typeface="ＭＳ Ｐゴシック"/>
              </a:rPr>
              <a:t>Recyclingcodes in neuem Attribut Recyclingcode der Verpackung [M598] plus</a:t>
            </a:r>
            <a:endParaRPr lang="de-DE" sz="1000" dirty="0">
              <a:ea typeface="ＭＳ Ｐゴシック"/>
            </a:endParaRPr>
          </a:p>
          <a:p>
            <a:pPr marL="443110" lvl="1" indent="-17145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Nutzung des Codewerts „R</a:t>
            </a:r>
            <a:r>
              <a:rPr lang="de-DE" sz="1000" dirty="0">
                <a:ea typeface="ＭＳ Ｐゴシック"/>
              </a:rPr>
              <a:t>ECYCLABLE_GENERAL_CLAIM“ in Attribut </a:t>
            </a:r>
            <a:r>
              <a:rPr lang="de-AT" sz="1000" dirty="0">
                <a:ea typeface="ＭＳ Ｐゴシック"/>
              </a:rPr>
              <a:t>„Akkreditierungslabel auf der Verpackung: Code“ </a:t>
            </a:r>
          </a:p>
          <a:p>
            <a:pPr marL="27166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de-AT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Aus den Bestandsdaten werden in M310 </a:t>
            </a:r>
            <a:r>
              <a:rPr lang="de-AT" sz="1000" dirty="0" err="1"/>
              <a:t>localPackagingMarkedLabelAccreditation</a:t>
            </a:r>
            <a:r>
              <a:rPr lang="de-AT" sz="1000" dirty="0"/>
              <a:t> die Recyclingcodes gelöscht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Es erfolgt keine Migration bei Bestandsdaten.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Die Bestandsdaten behalten ihre Gültigkeit und können auch in Zukunft ausgeliefert werden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Bei neuen und geänderten Datensätzen müssen Zukunft die neuen Vorgaben eingehalten werden.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Prüfung in QS seit November 2024 in diesem Attribut laut Etikett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16</a:t>
            </a:fld>
            <a:endParaRPr lang="en-GB" noProof="0"/>
          </a:p>
        </p:txBody>
      </p:sp>
      <p:pic>
        <p:nvPicPr>
          <p:cNvPr id="5" name="Grafik 4" descr="2-HDPE">
            <a:extLst>
              <a:ext uri="{FF2B5EF4-FFF2-40B4-BE49-F238E27FC236}">
                <a16:creationId xmlns:a16="http://schemas.microsoft.com/office/drawing/2014/main" id="{00000000-0008-0000-2B00-00000C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80" y="3656826"/>
            <a:ext cx="499682" cy="47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2EC1782-F956-4F9F-9ED3-42EE239AF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989714"/>
            <a:ext cx="466532" cy="466725"/>
          </a:xfrm>
          <a:prstGeom prst="rect">
            <a:avLst/>
          </a:prstGeom>
        </p:spPr>
      </p:pic>
      <p:pic>
        <p:nvPicPr>
          <p:cNvPr id="7" name="Grafik 6" descr="1-PETE">
            <a:extLst>
              <a:ext uri="{FF2B5EF4-FFF2-40B4-BE49-F238E27FC236}">
                <a16:creationId xmlns:a16="http://schemas.microsoft.com/office/drawing/2014/main" id="{00000000-0008-0000-2B00-00000B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667951"/>
            <a:ext cx="559930" cy="47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21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200"/>
              <a:t>Bereinigung Codeliste zu M310 Zusätzliche Akkreditierungslabel auf der Verpackung: Code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302260" indent="-228600">
              <a:buFont typeface="+mj-lt"/>
              <a:buAutoNum type="arabicPeriod" startAt="2"/>
            </a:pPr>
            <a:r>
              <a:rPr lang="de-AT" sz="1000" dirty="0">
                <a:ea typeface="ＭＳ Ｐゴシック"/>
              </a:rPr>
              <a:t>Ankündigung der Löschung der Codes in </a:t>
            </a:r>
            <a:r>
              <a:rPr lang="de-AT" sz="1000" dirty="0"/>
              <a:t>M310 </a:t>
            </a:r>
            <a:r>
              <a:rPr lang="de-AT" sz="1000" dirty="0" err="1"/>
              <a:t>localPackagingMarkedLabelAccreditationCode</a:t>
            </a:r>
            <a:r>
              <a:rPr lang="de-AT" sz="1000" b="1" dirty="0">
                <a:ea typeface="ＭＳ Ｐゴシック"/>
              </a:rPr>
              <a:t> </a:t>
            </a:r>
            <a:endParaRPr lang="de-AT" sz="1000" dirty="0">
              <a:ea typeface="ＭＳ Ｐゴシック"/>
            </a:endParaRPr>
          </a:p>
          <a:p>
            <a:pPr marL="245110" indent="-171450"/>
            <a:r>
              <a:rPr lang="de-AT" sz="1000" dirty="0">
                <a:ea typeface="ＭＳ Ｐゴシック"/>
              </a:rPr>
              <a:t>UVA (UVA Kennzeichnung bei Kosmetika - Entspricht dem UVA-Kennzeichnungsschema der Europäischen Kosmetikbranche, d.h. das Produkt erfüllt das Verhältnis UV-A-Schutz/LSF (Minimum 1/3))</a:t>
            </a:r>
          </a:p>
          <a:p>
            <a:pPr marL="245110" indent="-171450"/>
            <a:r>
              <a:rPr lang="de-AT" sz="1000" dirty="0">
                <a:ea typeface="ＭＳ Ｐゴシック"/>
              </a:rPr>
              <a:t>E_MARK (</a:t>
            </a:r>
            <a:r>
              <a:rPr lang="de-AT" sz="1000" dirty="0" err="1">
                <a:ea typeface="ＭＳ Ｐゴシック"/>
              </a:rPr>
              <a:t>Estimated</a:t>
            </a:r>
            <a:r>
              <a:rPr lang="de-AT" sz="1000" dirty="0">
                <a:ea typeface="ＭＳ Ｐゴシック"/>
              </a:rPr>
              <a:t>-Zeichen)</a:t>
            </a:r>
          </a:p>
          <a:p>
            <a:pPr marL="245110" indent="-171450"/>
            <a:r>
              <a:rPr lang="de-AT" sz="1000" dirty="0">
                <a:ea typeface="ＭＳ Ｐゴシック"/>
              </a:rPr>
              <a:t>UEP (Umgekehrtes Epsilon - Das umgekehrte Epsilon weist auf Übereinstimmung einer Aerosolpackung mit Richtlinie 75/324/EWG hin) </a:t>
            </a:r>
          </a:p>
          <a:p>
            <a:pPr marL="73660" indent="0">
              <a:buNone/>
            </a:pPr>
            <a:endParaRPr lang="de-AT" sz="1000" b="1" dirty="0">
              <a:ea typeface="ＭＳ Ｐゴシック"/>
            </a:endParaRPr>
          </a:p>
          <a:p>
            <a:pPr marL="245110" indent="-171450"/>
            <a:r>
              <a:rPr lang="de-AT" sz="1000" dirty="0">
                <a:ea typeface="ＭＳ Ｐゴシック"/>
              </a:rPr>
              <a:t>Ab Mai 2025:</a:t>
            </a:r>
          </a:p>
          <a:p>
            <a:pPr marL="443110" lvl="1" indent="-171450"/>
            <a:r>
              <a:rPr lang="de-AT" sz="1000" dirty="0">
                <a:ea typeface="ＭＳ Ｐゴシック"/>
              </a:rPr>
              <a:t>Obengenannte Codes in bestehendem Attribut Rechtliche Produktkategorie [M250] abbilden</a:t>
            </a:r>
          </a:p>
          <a:p>
            <a:pPr marL="443110" lvl="1" indent="-171450"/>
            <a:r>
              <a:rPr lang="de-AT" sz="1000" dirty="0"/>
              <a:t>Bei neuen und geänderten Datensätzen müssen Zukunft die neuen Vorgaben eingehalten werden.</a:t>
            </a:r>
          </a:p>
          <a:p>
            <a:pPr marL="443110" lvl="1" indent="-171450"/>
            <a:r>
              <a:rPr lang="de-AT" sz="1000" dirty="0"/>
              <a:t>Prüfung in QS ab Mai 2025 in diesem Attribut laut Etikett</a:t>
            </a:r>
          </a:p>
          <a:p>
            <a:pPr marL="245110" indent="-171450"/>
            <a:r>
              <a:rPr lang="de-AT" sz="1000" dirty="0">
                <a:ea typeface="ＭＳ Ｐゴシック"/>
              </a:rPr>
              <a:t>Ab August 2025:</a:t>
            </a:r>
            <a:endParaRPr lang="de-DE" sz="1000" dirty="0">
              <a:ea typeface="ＭＳ Ｐゴシック"/>
            </a:endParaRPr>
          </a:p>
          <a:p>
            <a:pPr marL="557410" lvl="1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Aus den Bestandsdaten werden in M310 </a:t>
            </a:r>
            <a:r>
              <a:rPr lang="de-AT" sz="1000" dirty="0" err="1"/>
              <a:t>localPackagingMarkedLabelAccreditation</a:t>
            </a:r>
            <a:r>
              <a:rPr lang="de-AT" sz="1000" dirty="0"/>
              <a:t> diese Codes gelöscht</a:t>
            </a:r>
          </a:p>
          <a:p>
            <a:pPr marL="557410" lvl="1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Es erfolgt keine Migration bei Bestandsdaten.</a:t>
            </a:r>
          </a:p>
          <a:p>
            <a:pPr marL="557410" lvl="1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Die Bestandsdaten behalten ihre Gültigkeit und können auch in Zukunft ausgeliefert werden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17</a:t>
            </a:fld>
            <a:endParaRPr lang="en-GB" noProof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0000000-0008-0000-2B00-00001D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520" y="1635645"/>
            <a:ext cx="191571" cy="17617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0000000-0008-0000-2B00-000018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139" y="2025165"/>
            <a:ext cx="125774" cy="17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5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400"/>
              <a:t>Bereinigung Codeliste zu M310 Zusätzliche Akkreditierungslabel auf der Verpackung: Code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302260" indent="-228600">
              <a:buFont typeface="+mj-lt"/>
              <a:buAutoNum type="arabicPeriod" startAt="3"/>
            </a:pPr>
            <a:r>
              <a:rPr lang="de-AT" sz="1000" dirty="0"/>
              <a:t>Codeliste </a:t>
            </a:r>
            <a:r>
              <a:rPr lang="de-AT" sz="1000" dirty="0" err="1"/>
              <a:t>localPackagingMarkedLabelAccreditationCode</a:t>
            </a:r>
            <a:endParaRPr lang="de-AT" sz="1000" dirty="0"/>
          </a:p>
          <a:p>
            <a:pPr marL="245110" indent="-171450"/>
            <a:r>
              <a:rPr lang="de-AT" sz="1000" dirty="0"/>
              <a:t>Nur mehr relevante Codewerte für AT werden angezeigt</a:t>
            </a:r>
          </a:p>
          <a:p>
            <a:pPr marL="443110" lvl="1" indent="-171450"/>
            <a:r>
              <a:rPr lang="de-AT" sz="1000" dirty="0"/>
              <a:t>In Dokumentation</a:t>
            </a:r>
          </a:p>
          <a:p>
            <a:pPr marL="443110" lvl="1" indent="-171450"/>
            <a:r>
              <a:rPr lang="de-AT" sz="1000" dirty="0"/>
              <a:t>In Web-UI Publishing</a:t>
            </a:r>
          </a:p>
          <a:p>
            <a:pPr marL="443110" lvl="1" indent="-171450"/>
            <a:endParaRPr lang="de-AT" sz="1000" dirty="0"/>
          </a:p>
          <a:p>
            <a:pPr marL="245110" indent="-171450"/>
            <a:r>
              <a:rPr lang="de-AT" sz="1000" dirty="0"/>
              <a:t>Bei Anlage von Artikeln für DE oder CH im WEB-UI Publishing, sind entsprechende Codewerte für diese Länder auswählbar.</a:t>
            </a:r>
          </a:p>
          <a:p>
            <a:pPr marL="245110" indent="-171450"/>
            <a:endParaRPr lang="de-AT" sz="1000" dirty="0"/>
          </a:p>
          <a:p>
            <a:pPr marL="245110" indent="-171450"/>
            <a:r>
              <a:rPr lang="de-AT" sz="1000" dirty="0"/>
              <a:t>ACHTUNG Datenabholer:</a:t>
            </a:r>
          </a:p>
          <a:p>
            <a:pPr marL="443110" lvl="1" indent="-171450"/>
            <a:r>
              <a:rPr lang="de-AT" sz="1000" dirty="0" err="1"/>
              <a:t>Dateneinsteller</a:t>
            </a:r>
            <a:r>
              <a:rPr lang="de-AT" sz="1000" dirty="0"/>
              <a:t> können auch Codewerte aus anderen Länderprofilen senden – diese Codewerte können ignoriert werden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83567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318C309-BB14-4B75-A15A-3458EF85EC7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74250" indent="0">
              <a:buNone/>
            </a:pPr>
            <a:r>
              <a:rPr lang="de-AT" sz="1000"/>
              <a:t>Zur Erleichterung für die Anwender:</a:t>
            </a:r>
          </a:p>
          <a:p>
            <a:r>
              <a:rPr lang="de-AT" sz="1000"/>
              <a:t>Alle Attributnamen, die bisher „xxx Code der Art“ hießen, werden in „xxx Code“ umbenannt</a:t>
            </a:r>
          </a:p>
          <a:p>
            <a:endParaRPr lang="de-AT" sz="1000"/>
          </a:p>
          <a:p>
            <a:r>
              <a:rPr lang="de-AT" sz="1000"/>
              <a:t>In der Dokumentation, in der Eingabemaske von Publishing und in der Anzeige im Katalog</a:t>
            </a:r>
          </a:p>
          <a:p>
            <a:endParaRPr lang="de-AT" sz="1000"/>
          </a:p>
          <a:p>
            <a:r>
              <a:rPr lang="de-AT" sz="1000"/>
              <a:t>Keine technische Auswirkung, da nur die deutsche Übersetzung angepasst wird.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2D3E48C-F9C1-43E1-B544-00822D485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19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AE43469-524A-4BC0-8860-EAC1BBB04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Attributnamen: Code der Art &gt;&gt; Code</a:t>
            </a:r>
          </a:p>
        </p:txBody>
      </p:sp>
    </p:spTree>
    <p:extLst>
      <p:ext uri="{BB962C8B-B14F-4D97-AF65-F5344CB8AC3E}">
        <p14:creationId xmlns:p14="http://schemas.microsoft.com/office/powerpoint/2010/main" val="245100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25F6D-4FA3-43BD-B84F-342E365E4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/>
              <a:t>Inhalte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6B6D90-4C54-44AF-B8CE-4382FBD7B85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AT"/>
              <a:t>Neue Attribute TM-Profil AT</a:t>
            </a:r>
          </a:p>
          <a:p>
            <a:r>
              <a:rPr lang="de-AT"/>
              <a:t>Änderungen in Attributen</a:t>
            </a:r>
          </a:p>
          <a:p>
            <a:r>
              <a:rPr lang="de-AT"/>
              <a:t>Änderungen in Validierungen</a:t>
            </a:r>
          </a:p>
          <a:p>
            <a:r>
              <a:rPr lang="de-AT"/>
              <a:t>Änderungen in Codelisten</a:t>
            </a:r>
          </a:p>
          <a:p>
            <a:pPr marL="74250" indent="0">
              <a:buNone/>
            </a:pPr>
            <a:endParaRPr lang="de-AT"/>
          </a:p>
          <a:p>
            <a:r>
              <a:rPr lang="de-AT"/>
              <a:t>GPC-Release November 2024</a:t>
            </a:r>
          </a:p>
          <a:p>
            <a:pPr marL="74250" indent="0">
              <a:buNone/>
            </a:pP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70C54D-DDED-4759-8AC7-8C9342FC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24924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382A7-267E-455F-B2DF-D09C5C8D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800"/>
              <a:t>Neue Codelisten/Änderungen in Codelisten GDSN 3.1.31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CA177D-327C-4EC8-AA9C-8070C80F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20</a:t>
            </a:fld>
            <a:endParaRPr lang="en-GB" noProof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376A3F51-9EEF-43B9-8E3C-EBB25A18E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49428"/>
              </p:ext>
            </p:extLst>
          </p:nvPr>
        </p:nvGraphicFramePr>
        <p:xfrm>
          <a:off x="447480" y="1059582"/>
          <a:ext cx="824394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330">
                  <a:extLst>
                    <a:ext uri="{9D8B030D-6E8A-4147-A177-3AD203B41FA5}">
                      <a16:colId xmlns:a16="http://schemas.microsoft.com/office/drawing/2014/main" val="466318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66320219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83667448"/>
                    </a:ext>
                  </a:extLst>
                </a:gridCol>
                <a:gridCol w="2535243">
                  <a:extLst>
                    <a:ext uri="{9D8B030D-6E8A-4147-A177-3AD203B41FA5}">
                      <a16:colId xmlns:a16="http://schemas.microsoft.com/office/drawing/2014/main" val="706370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800"/>
                        <a:t>Codeliste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Attribut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M-Nummer Attribut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Änderung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505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AT" sz="800" err="1"/>
                        <a:t>AISESafeUseIconCode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AISE Sicherheits- und Gefahrenhinweise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/>
                        <a:t>wird abgelöst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127533"/>
                  </a:ext>
                </a:extLst>
              </a:tr>
              <a:tr h="194678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ConsumerInstructionsLabelCode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Verwendungshinweise-Label für den Konsumenten: Code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löst </a:t>
                      </a:r>
                      <a:r>
                        <a:rPr lang="de-AT" sz="800" err="1"/>
                        <a:t>AISESafeUseIconCode</a:t>
                      </a:r>
                      <a:r>
                        <a:rPr lang="de-AT" sz="800"/>
                        <a:t> ab</a:t>
                      </a:r>
                    </a:p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25220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externalAgencyName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Codepflegende Organisation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Mxxx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Codewert AISE bleibt bestehen</a:t>
                      </a:r>
                    </a:p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Neuer Codewert: GS1iEU</a:t>
                      </a:r>
                    </a:p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8745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localPackagingMarkedLabelAccreditationCode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Akkreditierungslabel auf der Verpackung: Code</a:t>
                      </a:r>
                    </a:p>
                    <a:p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M310</a:t>
                      </a:r>
                      <a:endParaRPr lang="de-AT" sz="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Recyclingcodes werden gelöscht</a:t>
                      </a:r>
                    </a:p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>
                          <a:ea typeface="ＭＳ Ｐゴシック"/>
                        </a:rPr>
                        <a:t>Ankündigung der Löschung der Codes</a:t>
                      </a:r>
                    </a:p>
                    <a:p>
                      <a:pPr marL="628605" marR="0" lvl="1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UVA, </a:t>
                      </a:r>
                      <a:r>
                        <a:rPr lang="de-AT" sz="800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</a:t>
                      </a: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und Epsilon</a:t>
                      </a:r>
                    </a:p>
                    <a:p>
                      <a:pPr marL="628605" marR="0" lvl="1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Löschung der Codes August 2025</a:t>
                      </a:r>
                    </a:p>
                    <a:p>
                      <a:pPr marL="171450" marR="0" lvl="0" indent="-17145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Bereinigung in Anzeige: nur mehr AT-Codes werden angezeigt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87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473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382A7-267E-455F-B2DF-D09C5C8D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800"/>
              <a:t>Neue Codelisten/Änderungen in Codelisten GDSN 3.1.31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CA177D-327C-4EC8-AA9C-8070C80F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21</a:t>
            </a:fld>
            <a:endParaRPr lang="en-GB" noProof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376A3F51-9EEF-43B9-8E3C-EBB25A18E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3212"/>
              </p:ext>
            </p:extLst>
          </p:nvPr>
        </p:nvGraphicFramePr>
        <p:xfrm>
          <a:off x="447480" y="1059582"/>
          <a:ext cx="8243941" cy="336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330">
                  <a:extLst>
                    <a:ext uri="{9D8B030D-6E8A-4147-A177-3AD203B41FA5}">
                      <a16:colId xmlns:a16="http://schemas.microsoft.com/office/drawing/2014/main" val="466318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66320219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83667448"/>
                    </a:ext>
                  </a:extLst>
                </a:gridCol>
                <a:gridCol w="2535243">
                  <a:extLst>
                    <a:ext uri="{9D8B030D-6E8A-4147-A177-3AD203B41FA5}">
                      <a16:colId xmlns:a16="http://schemas.microsoft.com/office/drawing/2014/main" val="706370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800"/>
                        <a:t>Codeliste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Attribut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M-Nummer Attribut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Änderung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505598"/>
                  </a:ext>
                </a:extLst>
              </a:tr>
              <a:tr h="248632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GHSPrecautionaryStatementsCode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GHS P-Satz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4 zusätzlicher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81177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ClaimElementCode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Claim: Elementcode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M079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3 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01909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ClaimTypeCode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Claim: Code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5 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8482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DietTypeCode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Ernährungshinweise: Ernährungsart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1 zusätzlicher Codewert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292555"/>
                  </a:ext>
                </a:extLst>
              </a:tr>
              <a:tr h="277232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NutrientTypeCodeOther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Sonstige Nährwertangaben: Bestandteil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450102"/>
                  </a:ext>
                </a:extLst>
              </a:tr>
              <a:tr h="226824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PackagingMarkedLabelAccreditationCode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Akkreditierungslabel auf der Verpackung: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3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PackagingMaterialTypeCode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Verpackungsmaterial: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16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Zubereitungsart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97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ReferencedFileTypeCode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Datei: Code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M379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4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 err="1"/>
                        <a:t>RegulationTypeCode</a:t>
                      </a:r>
                      <a:endParaRPr lang="de-AT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Rechtliche Produktkategorie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800"/>
                        <a:t>M250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800"/>
                        <a:t>Zusätzliche Codewerte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66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514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4E8F415-B94D-49F2-86B7-B7DEE9BD916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AT" sz="1000"/>
              <a:t>Ab Mai 2025 kommt das GPC-Release November 2024 zur Anwendung.</a:t>
            </a:r>
          </a:p>
          <a:p>
            <a:r>
              <a:rPr lang="de-AT" sz="1000"/>
              <a:t>Für die meisten Produktgruppen der GS1 Sync-Anwender gibt es keine relevanten Änderungen.</a:t>
            </a:r>
          </a:p>
          <a:p>
            <a:pPr marL="74250" indent="0">
              <a:buNone/>
            </a:pPr>
            <a:endParaRPr lang="de-AT" sz="100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365470C-13B6-4D75-925E-7A213E26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22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3B8F87-252B-4A12-B20C-B22476FF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GPC-Release</a:t>
            </a:r>
          </a:p>
        </p:txBody>
      </p:sp>
    </p:spTree>
    <p:extLst>
      <p:ext uri="{BB962C8B-B14F-4D97-AF65-F5344CB8AC3E}">
        <p14:creationId xmlns:p14="http://schemas.microsoft.com/office/powerpoint/2010/main" val="191341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4E8F415-B94D-49F2-86B7-B7DEE9BD916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AT" sz="1000"/>
              <a:t>Go live am 24. Mai 2025</a:t>
            </a:r>
          </a:p>
          <a:p>
            <a:endParaRPr lang="de-AT" sz="1000"/>
          </a:p>
          <a:p>
            <a:r>
              <a:rPr lang="de-AT" sz="1000"/>
              <a:t>Test-XML vorab beim GS1 Sync Support verfügbar</a:t>
            </a:r>
          </a:p>
          <a:p>
            <a:endParaRPr lang="de-AT" sz="1000"/>
          </a:p>
          <a:p>
            <a:r>
              <a:rPr lang="de-AT" sz="1000"/>
              <a:t>Dokumentation ab Ende Februar auf der Website</a:t>
            </a:r>
          </a:p>
          <a:p>
            <a:pPr marL="74250" indent="0">
              <a:buNone/>
            </a:pPr>
            <a:endParaRPr lang="de-AT" sz="100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365470C-13B6-4D75-925E-7A213E26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23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3B8F87-252B-4A12-B20C-B22476FF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Release Mai 2025</a:t>
            </a:r>
          </a:p>
        </p:txBody>
      </p:sp>
    </p:spTree>
    <p:extLst>
      <p:ext uri="{BB962C8B-B14F-4D97-AF65-F5344CB8AC3E}">
        <p14:creationId xmlns:p14="http://schemas.microsoft.com/office/powerpoint/2010/main" val="2679989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GS1 Sync</a:t>
            </a:r>
          </a:p>
          <a:p>
            <a:endParaRPr lang="en-GB"/>
          </a:p>
          <a:p>
            <a:r>
              <a:rPr lang="en-GB"/>
              <a:t>GS1 Austria GmbH</a:t>
            </a:r>
          </a:p>
          <a:p>
            <a:r>
              <a:rPr lang="en-GB">
                <a:hlinkClick r:id="rId2"/>
              </a:rPr>
              <a:t>support@gs1sync.at</a:t>
            </a:r>
            <a:endParaRPr lang="en-GB"/>
          </a:p>
          <a:p>
            <a:r>
              <a:rPr lang="en-GB"/>
              <a:t>Tel. 01/505 86 01/811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Kontakt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US" smtClean="0"/>
              <a:pPr fontAlgn="base"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8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/>
              <a:t>Neue Attribute im AT-Profil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000" b="1">
                <a:ea typeface="ＭＳ Ｐゴシック"/>
              </a:rPr>
              <a:t>Feature Benefit /Sprache [M084]</a:t>
            </a:r>
          </a:p>
          <a:p>
            <a:pPr marL="73660" indent="0">
              <a:buNone/>
            </a:pPr>
            <a:r>
              <a:rPr lang="de-AT" sz="1000">
                <a:ea typeface="ＭＳ Ｐゴシック"/>
              </a:rPr>
              <a:t>Anforderung aus Handel und Industrie (vor allem für </a:t>
            </a:r>
            <a:r>
              <a:rPr lang="de-AT" sz="1000" err="1">
                <a:ea typeface="ＭＳ Ｐゴシック"/>
              </a:rPr>
              <a:t>Near</a:t>
            </a:r>
            <a:r>
              <a:rPr lang="de-AT" sz="1000">
                <a:ea typeface="ＭＳ Ｐゴシック"/>
              </a:rPr>
              <a:t>- und Nonfood)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Definition: Die Beschreibung der Merkmale und Vorteile des einzelnen Produkts, der Dienstleistung, der Marke oder des Herstellers.</a:t>
            </a:r>
          </a:p>
          <a:p>
            <a:pPr marL="73660" indent="0">
              <a:lnSpc>
                <a:spcPct val="100000"/>
              </a:lnSpc>
              <a:spcBef>
                <a:spcPts val="600"/>
              </a:spcBef>
              <a:buNone/>
            </a:pPr>
            <a:endParaRPr lang="de-DE" sz="100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>
                <a:ea typeface="ＭＳ Ｐゴシック"/>
              </a:rPr>
              <a:t>GDSN Attributname: </a:t>
            </a:r>
            <a:r>
              <a:rPr lang="en-US" sz="1000" err="1">
                <a:ea typeface="ＭＳ Ｐゴシック"/>
              </a:rPr>
              <a:t>marketing_information:marketingInformationModule</a:t>
            </a:r>
            <a:r>
              <a:rPr lang="en-US" sz="1000">
                <a:ea typeface="ＭＳ Ｐゴシック"/>
              </a:rPr>
              <a:t>/</a:t>
            </a:r>
            <a:r>
              <a:rPr lang="en-US" sz="1000" err="1">
                <a:ea typeface="ＭＳ Ｐゴシック"/>
              </a:rPr>
              <a:t>marketingInformation</a:t>
            </a:r>
            <a:r>
              <a:rPr lang="en-US" sz="1000">
                <a:ea typeface="ＭＳ Ｐゴシック"/>
              </a:rPr>
              <a:t>/</a:t>
            </a:r>
            <a:r>
              <a:rPr lang="en-US" sz="1000" err="1">
                <a:ea typeface="ＭＳ Ｐゴシック"/>
              </a:rPr>
              <a:t>tradeItemFeatureBenefit</a:t>
            </a:r>
            <a:endParaRPr lang="en-US" sz="100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Status: Optional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Hierarchiestufe: Alle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Format: an..500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Wiederholbarkeit: ja, mit M491 Feature Benefit: Reihenfolge 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/>
              <a:t>Keine Prüfung in QS (Angaben müssen nicht auf Verpackung stehen)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0308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dirty="0"/>
              <a:t>Neue Attribute im AT-Profil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000" b="1" dirty="0">
                <a:ea typeface="ＭＳ Ｐゴシック"/>
              </a:rPr>
              <a:t>Feature Benefit: Reihenfolge [M491]</a:t>
            </a:r>
          </a:p>
          <a:p>
            <a:pPr marL="359410"/>
            <a:r>
              <a:rPr lang="de-AT" sz="1000" dirty="0"/>
              <a:t>Definition: Zahl (1, 2, 3 ...), die die Reihenfolge der Hauptfeatures oder Vorteile des Artikels innerhalb einer Sprache (erster Textblock = 1, zweiter Textblock = 2, ...) und ihre Zuordenbarkeit zu den Übersetzungen (fremdsprachlichen Texten) angibt (1. deutscher Textblock = 1, 1. fremdsprachiger Textblock = 1, ...) usw..</a:t>
            </a:r>
          </a:p>
          <a:p>
            <a:pPr marL="73660" indent="0">
              <a:buNone/>
            </a:pPr>
            <a:endParaRPr lang="de-AT" sz="1000" dirty="0"/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GDSN Attributname: </a:t>
            </a:r>
            <a:r>
              <a:rPr lang="en-US" sz="1000" dirty="0" err="1">
                <a:ea typeface="ＭＳ Ｐゴシック"/>
              </a:rPr>
              <a:t>marketing_information:marketingInformationModule</a:t>
            </a:r>
            <a:r>
              <a:rPr lang="en-US" sz="1000" dirty="0">
                <a:ea typeface="ＭＳ Ｐゴシック"/>
              </a:rPr>
              <a:t>/</a:t>
            </a:r>
            <a:r>
              <a:rPr lang="en-US" sz="1000" dirty="0" err="1">
                <a:ea typeface="ＭＳ Ｐゴシック"/>
              </a:rPr>
              <a:t>marketingInformation</a:t>
            </a:r>
            <a:r>
              <a:rPr lang="en-US" sz="1000" dirty="0">
                <a:ea typeface="ＭＳ Ｐゴシック"/>
              </a:rPr>
              <a:t>/</a:t>
            </a:r>
            <a:r>
              <a:rPr lang="en-US" sz="1000" dirty="0" err="1">
                <a:ea typeface="ＭＳ Ｐゴシック"/>
              </a:rPr>
              <a:t>tradeItemFeatureBenefit</a:t>
            </a:r>
            <a:r>
              <a:rPr lang="en-US" sz="1000" dirty="0">
                <a:ea typeface="ＭＳ Ｐゴシック"/>
              </a:rPr>
              <a:t>/@sequenceNumber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Status: </a:t>
            </a:r>
            <a:r>
              <a:rPr lang="de-AT" sz="1000" dirty="0" err="1"/>
              <a:t>Conditional</a:t>
            </a:r>
            <a:r>
              <a:rPr lang="de-AT" sz="1000" dirty="0"/>
              <a:t> Optional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Hierarchiestufe: Alle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Format: n..10</a:t>
            </a:r>
            <a:endParaRPr lang="de-AT" sz="1000" dirty="0"/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Wiederholbarkeit: ja, mit M084 Feature Benefit /Sprache</a:t>
            </a: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/>
              <a:t>Keine Prüfung in QS (Angaben müssen nicht auf Verpackung stehen)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5845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F7710F3-BD91-A4E4-CF04-B92DB78FB85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5485" y="1051560"/>
            <a:ext cx="8243942" cy="3351935"/>
          </a:xfrm>
        </p:spPr>
        <p:txBody>
          <a:bodyPr/>
          <a:lstStyle/>
          <a:p>
            <a:pPr marL="73660" indent="0">
              <a:buFont typeface="Arial"/>
              <a:buNone/>
            </a:pPr>
            <a:r>
              <a:rPr lang="de-AT" sz="1000" b="1" dirty="0">
                <a:ea typeface="ＭＳ Ｐゴシック"/>
              </a:rPr>
              <a:t>Holzart: Name / Wood </a:t>
            </a:r>
            <a:r>
              <a:rPr lang="de-AT" sz="1000" b="1" dirty="0" err="1">
                <a:ea typeface="ＭＳ Ｐゴシック"/>
              </a:rPr>
              <a:t>name</a:t>
            </a:r>
            <a:r>
              <a:rPr lang="de-AT" sz="1000" b="1" dirty="0">
                <a:ea typeface="ＭＳ Ｐゴシック"/>
              </a:rPr>
              <a:t> [M609]</a:t>
            </a:r>
            <a:endParaRPr lang="en-US" sz="1000" b="1" dirty="0">
              <a:ea typeface="ＭＳ Ｐゴシック"/>
            </a:endParaRPr>
          </a:p>
          <a:p>
            <a:pPr marL="359410"/>
            <a:r>
              <a:rPr lang="de-AT" sz="1000" dirty="0">
                <a:ea typeface="ＭＳ Ｐゴシック"/>
              </a:rPr>
              <a:t>Definition: </a:t>
            </a:r>
          </a:p>
          <a:p>
            <a:pPr marL="359410"/>
            <a:endParaRPr lang="de-AT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GDSN Attributname: </a:t>
            </a:r>
            <a:endParaRPr lang="en-US" sz="1000" dirty="0" err="1">
              <a:ea typeface="Verdana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 err="1">
                <a:ea typeface="Verdana"/>
              </a:rPr>
              <a:t>organism_classification:organismClassificationModule</a:t>
            </a:r>
            <a:r>
              <a:rPr lang="de-AT" sz="1000" dirty="0">
                <a:ea typeface="Verdana"/>
              </a:rPr>
              <a:t>/</a:t>
            </a:r>
            <a:r>
              <a:rPr lang="de-AT" sz="1000" dirty="0" err="1">
                <a:ea typeface="Verdana"/>
              </a:rPr>
              <a:t>organismClassification</a:t>
            </a:r>
            <a:r>
              <a:rPr lang="de-AT" sz="1000" dirty="0">
                <a:ea typeface="Verdana"/>
              </a:rPr>
              <a:t>/</a:t>
            </a:r>
            <a:r>
              <a:rPr lang="de-AT" sz="1000" dirty="0" err="1">
                <a:ea typeface="Verdana"/>
              </a:rPr>
              <a:t>avpList</a:t>
            </a:r>
            <a:endParaRPr lang="en-US" sz="1000" dirty="0" err="1">
              <a:ea typeface="Verdana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Status: Optional</a:t>
            </a:r>
            <a:endParaRPr lang="en-US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Hierarchiestufe: Alle</a:t>
            </a:r>
            <a:endParaRPr lang="en-US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Format: an..500</a:t>
            </a:r>
            <a:endParaRPr lang="en-US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Wiederholbarkeit: ja, mit M610 Holz: Baumgattung / Wood Genus und M611 Holzart: wissenschaftlicher Name / Wood </a:t>
            </a:r>
            <a:r>
              <a:rPr lang="de-AT" sz="1000" dirty="0" err="1">
                <a:ea typeface="ＭＳ Ｐゴシック"/>
              </a:rPr>
              <a:t>Species</a:t>
            </a:r>
            <a:endParaRPr lang="de-AT" sz="1000" dirty="0"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</a:pPr>
            <a:r>
              <a:rPr lang="de-AT" sz="1000" dirty="0">
                <a:ea typeface="ＭＳ Ｐゴシック"/>
              </a:rPr>
              <a:t>Keine Prüfung in QS (Angaben müssen nicht auf Verpackung stehen)</a:t>
            </a:r>
            <a:endParaRPr lang="de-DE" sz="1000" dirty="0">
              <a:ea typeface="ＭＳ Ｐゴシック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95ED037-7F3F-D94D-98A7-04A6913A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5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31B4FA2-A32B-006E-1077-725E600E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0" tIns="45716" rIns="91431" bIns="45716" numCol="1" anchor="ctr" anchorCtr="0" compatLnSpc="1">
            <a:prstTxWarp prst="textNoShape">
              <a:avLst/>
            </a:prstTxWarp>
          </a:bodyPr>
          <a:lstStyle/>
          <a:p>
            <a:r>
              <a:rPr lang="de-AT" dirty="0"/>
              <a:t>Neue Attribute im AT-Profil​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86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C474405-6F24-741E-82E6-807F130D49A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73660" lvl="0" indent="0">
              <a:buClr>
                <a:srgbClr val="F26334"/>
              </a:buClr>
              <a:buNone/>
            </a:pPr>
            <a:r>
              <a:rPr lang="de-AT" sz="1000" b="1" dirty="0">
                <a:solidFill>
                  <a:srgbClr val="002C6C"/>
                </a:solidFill>
                <a:ea typeface="ＭＳ Ｐゴシック"/>
              </a:rPr>
              <a:t>Holzart: Baumgattung / Wood </a:t>
            </a:r>
            <a:r>
              <a:rPr lang="de-AT" sz="1000" b="1" dirty="0" err="1">
                <a:solidFill>
                  <a:srgbClr val="002C6C"/>
                </a:solidFill>
                <a:ea typeface="ＭＳ Ｐゴシック"/>
              </a:rPr>
              <a:t>genus</a:t>
            </a:r>
            <a:r>
              <a:rPr lang="de-AT" sz="1000" b="1" dirty="0">
                <a:solidFill>
                  <a:srgbClr val="002C6C"/>
                </a:solidFill>
                <a:ea typeface="ＭＳ Ｐゴシック"/>
              </a:rPr>
              <a:t> [M610]</a:t>
            </a:r>
            <a:endParaRPr lang="en-US" sz="1000" b="1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Definition: </a:t>
            </a:r>
          </a:p>
          <a:p>
            <a:pPr marL="359410" lvl="0">
              <a:buClr>
                <a:srgbClr val="F26334"/>
              </a:buClr>
            </a:pPr>
            <a:endParaRPr lang="de-AT" sz="1000" dirty="0">
              <a:solidFill>
                <a:srgbClr val="002C6C"/>
              </a:solidFill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GDSN Attributname: </a:t>
            </a: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 err="1">
                <a:solidFill>
                  <a:srgbClr val="002C6C"/>
                </a:solidFill>
                <a:ea typeface="Verdana"/>
              </a:rPr>
              <a:t>organism_classification:organismClassificationModule</a:t>
            </a:r>
            <a:r>
              <a:rPr lang="de-AT" sz="1000" dirty="0">
                <a:solidFill>
                  <a:srgbClr val="002C6C"/>
                </a:solidFill>
                <a:ea typeface="Verdana"/>
              </a:rPr>
              <a:t>/</a:t>
            </a:r>
            <a:r>
              <a:rPr lang="de-AT" sz="1000" dirty="0" err="1">
                <a:solidFill>
                  <a:srgbClr val="002C6C"/>
                </a:solidFill>
                <a:ea typeface="Verdana"/>
              </a:rPr>
              <a:t>organismClassification</a:t>
            </a:r>
            <a:r>
              <a:rPr lang="de-AT" sz="1000" dirty="0">
                <a:solidFill>
                  <a:srgbClr val="002C6C"/>
                </a:solidFill>
                <a:ea typeface="Verdana"/>
              </a:rPr>
              <a:t>/</a:t>
            </a:r>
            <a:r>
              <a:rPr lang="de-AT" sz="1000" dirty="0" err="1">
                <a:solidFill>
                  <a:srgbClr val="002C6C"/>
                </a:solidFill>
                <a:ea typeface="Verdana"/>
              </a:rPr>
              <a:t>genus</a:t>
            </a:r>
            <a:endParaRPr lang="de-AT" sz="1000" dirty="0" err="1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Status: Optional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Hierarchiestufe: Alle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Format: an..70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Wiederholbarkeit: ja, mit M609 Holzart: Name / Wood </a:t>
            </a:r>
            <a:r>
              <a:rPr lang="de-AT" sz="1000" dirty="0" err="1">
                <a:solidFill>
                  <a:srgbClr val="002C6C"/>
                </a:solidFill>
                <a:ea typeface="ＭＳ Ｐゴシック"/>
              </a:rPr>
              <a:t>name</a:t>
            </a: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 und M611 Holzart: wissenschaftlicher Name / Wood </a:t>
            </a:r>
            <a:r>
              <a:rPr lang="de-AT" sz="1000" dirty="0" err="1">
                <a:solidFill>
                  <a:srgbClr val="002C6C"/>
                </a:solidFill>
                <a:ea typeface="ＭＳ Ｐゴシック"/>
              </a:rPr>
              <a:t>species</a:t>
            </a:r>
            <a:endParaRPr lang="de-AT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Keine Prüfung in QS (Angaben müssen nicht auf Verpackung stehen)</a:t>
            </a:r>
            <a:endParaRPr lang="de-DE" sz="1000" dirty="0">
              <a:solidFill>
                <a:srgbClr val="002C6C"/>
              </a:solidFill>
              <a:ea typeface="ＭＳ Ｐゴシック"/>
            </a:endParaRPr>
          </a:p>
          <a:p>
            <a:pPr marL="359410"/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892E499-D26E-608E-3F56-0B467322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6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649EFC6-1F67-1614-CD6F-5F79F1EE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Neue Attribute im AT-Profil​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851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CF78E58-F877-47A2-AE4B-16885DA0A6D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73660" lvl="0" indent="0">
              <a:buClr>
                <a:srgbClr val="F26334"/>
              </a:buClr>
              <a:buNone/>
            </a:pPr>
            <a:r>
              <a:rPr lang="de-AT" sz="1000" b="1" dirty="0">
                <a:solidFill>
                  <a:srgbClr val="002C6C"/>
                </a:solidFill>
                <a:ea typeface="ＭＳ Ｐゴシック"/>
              </a:rPr>
              <a:t>Holzart: wissenschaftlicher Name / Wood </a:t>
            </a:r>
            <a:r>
              <a:rPr lang="de-AT" sz="1000" b="1" dirty="0" err="1">
                <a:solidFill>
                  <a:srgbClr val="002C6C"/>
                </a:solidFill>
                <a:ea typeface="ＭＳ Ｐゴシック"/>
              </a:rPr>
              <a:t>species</a:t>
            </a:r>
            <a:r>
              <a:rPr lang="de-AT" sz="1000" b="1" dirty="0">
                <a:solidFill>
                  <a:srgbClr val="002C6C"/>
                </a:solidFill>
                <a:ea typeface="ＭＳ Ｐゴシック"/>
              </a:rPr>
              <a:t> [M611]</a:t>
            </a:r>
            <a:endParaRPr lang="en-US" sz="1000" b="1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Definition: </a:t>
            </a:r>
          </a:p>
          <a:p>
            <a:pPr marL="359410" lvl="0">
              <a:buClr>
                <a:srgbClr val="F26334"/>
              </a:buClr>
            </a:pPr>
            <a:endParaRPr lang="de-AT" sz="1000" dirty="0">
              <a:solidFill>
                <a:srgbClr val="002C6C"/>
              </a:solidFill>
              <a:ea typeface="ＭＳ Ｐゴシック"/>
            </a:endParaRPr>
          </a:p>
          <a:p>
            <a:pPr marL="35941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GDSN Attributname: 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 err="1">
                <a:solidFill>
                  <a:srgbClr val="002C6C"/>
                </a:solidFill>
                <a:ea typeface="Verdana"/>
              </a:rPr>
              <a:t>organism_classification:organismClassificationModule</a:t>
            </a:r>
            <a:r>
              <a:rPr lang="de-AT" sz="1000" dirty="0">
                <a:solidFill>
                  <a:srgbClr val="002C6C"/>
                </a:solidFill>
                <a:ea typeface="Verdana"/>
              </a:rPr>
              <a:t>/</a:t>
            </a:r>
            <a:r>
              <a:rPr lang="de-AT" sz="1000" dirty="0" err="1">
                <a:solidFill>
                  <a:srgbClr val="002C6C"/>
                </a:solidFill>
                <a:ea typeface="Verdana"/>
              </a:rPr>
              <a:t>organismClassification</a:t>
            </a:r>
            <a:r>
              <a:rPr lang="de-AT" sz="1000" dirty="0">
                <a:solidFill>
                  <a:srgbClr val="002C6C"/>
                </a:solidFill>
                <a:ea typeface="Verdana"/>
              </a:rPr>
              <a:t>/</a:t>
            </a:r>
            <a:r>
              <a:rPr lang="de-AT" sz="1000" dirty="0" err="1">
                <a:solidFill>
                  <a:srgbClr val="002C6C"/>
                </a:solidFill>
                <a:ea typeface="Verdana"/>
              </a:rPr>
              <a:t>species</a:t>
            </a:r>
            <a:endParaRPr lang="en-US" sz="1000" dirty="0" err="1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Hierarchiestufe: Alle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Format: an..70</a:t>
            </a:r>
            <a:endParaRPr lang="en-US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Wiederholbarkeit: ja, mit M609 Holzart: Name / Wood </a:t>
            </a:r>
            <a:r>
              <a:rPr lang="de-AT" sz="1000" dirty="0" err="1">
                <a:solidFill>
                  <a:srgbClr val="002C6C"/>
                </a:solidFill>
                <a:ea typeface="ＭＳ Ｐゴシック"/>
              </a:rPr>
              <a:t>name</a:t>
            </a: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 und M611 Holz: Baumgattung / Wood </a:t>
            </a:r>
            <a:r>
              <a:rPr lang="de-AT" sz="1000" dirty="0" err="1">
                <a:solidFill>
                  <a:srgbClr val="002C6C"/>
                </a:solidFill>
                <a:ea typeface="ＭＳ Ｐゴシック"/>
              </a:rPr>
              <a:t>genus</a:t>
            </a:r>
            <a:endParaRPr lang="de-AT" sz="1000" dirty="0">
              <a:solidFill>
                <a:srgbClr val="002C6C"/>
              </a:solidFill>
              <a:ea typeface="ＭＳ Ｐゴシック"/>
            </a:endParaRPr>
          </a:p>
          <a:p>
            <a:pPr marL="359410" lvl="0">
              <a:lnSpc>
                <a:spcPct val="100000"/>
              </a:lnSpc>
              <a:spcBef>
                <a:spcPts val="600"/>
              </a:spcBef>
              <a:buClr>
                <a:srgbClr val="F26334"/>
              </a:buClr>
            </a:pPr>
            <a:r>
              <a:rPr lang="de-AT" sz="1000" dirty="0">
                <a:solidFill>
                  <a:srgbClr val="002C6C"/>
                </a:solidFill>
                <a:ea typeface="ＭＳ Ｐゴシック"/>
              </a:rPr>
              <a:t>Keine Prüfung in QS (Angaben müssen nicht auf Verpackung stehen)</a:t>
            </a:r>
            <a:endParaRPr lang="de-DE" sz="1000" dirty="0">
              <a:solidFill>
                <a:srgbClr val="002C6C"/>
              </a:solidFill>
              <a:ea typeface="ＭＳ Ｐゴシック"/>
            </a:endParaRPr>
          </a:p>
          <a:p>
            <a:pPr marL="359410"/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074A3C7-BF70-47A7-8D4B-28D3B8DB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7</a:t>
            </a:fld>
            <a:endParaRPr lang="en-GB" noProof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630F9D1-0C84-48D8-88B9-E77AF2A2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Neue Attribute im AT-Profil​</a:t>
            </a:r>
          </a:p>
        </p:txBody>
      </p:sp>
    </p:spTree>
    <p:extLst>
      <p:ext uri="{BB962C8B-B14F-4D97-AF65-F5344CB8AC3E}">
        <p14:creationId xmlns:p14="http://schemas.microsoft.com/office/powerpoint/2010/main" val="66733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 dirty="0"/>
              <a:t>M260 Artikelkurzbeschreibung /Sprache: von an..35 =&gt; an..40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400"/>
              <a:t>Erweiterung der Länge des Attributs von 35 Zeichen auf 40 Zeichen</a:t>
            </a:r>
          </a:p>
          <a:p>
            <a:pPr marL="73660" indent="0">
              <a:buNone/>
            </a:pPr>
            <a:endParaRPr lang="de-AT" sz="1400">
              <a:ea typeface="ＭＳ Ｐゴシック"/>
            </a:endParaRPr>
          </a:p>
          <a:p>
            <a:pPr marL="73660" indent="0">
              <a:buNone/>
            </a:pPr>
            <a:r>
              <a:rPr lang="de-AT" sz="1400">
                <a:ea typeface="ＭＳ Ｐゴシック"/>
              </a:rPr>
              <a:t>Keine Änderung der bestehenden Daten.</a:t>
            </a:r>
          </a:p>
          <a:p>
            <a:pPr marL="73660" indent="0">
              <a:buNone/>
            </a:pPr>
            <a:r>
              <a:rPr lang="de-AT" sz="1400">
                <a:ea typeface="ＭＳ Ｐゴシック"/>
              </a:rPr>
              <a:t>Keine neuerliche Auslieferung notwendig.</a:t>
            </a:r>
          </a:p>
          <a:p>
            <a:pPr marL="73660" indent="0">
              <a:buNone/>
            </a:pPr>
            <a:endParaRPr lang="de-AT" sz="14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endParaRPr lang="de-DE">
              <a:highlight>
                <a:srgbClr val="FFFF00"/>
              </a:highlight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93684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3AA07-16C5-4B9F-B75F-295088A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479" y="172643"/>
            <a:ext cx="8243942" cy="679647"/>
          </a:xfrm>
        </p:spPr>
        <p:txBody>
          <a:bodyPr/>
          <a:lstStyle/>
          <a:p>
            <a:r>
              <a:rPr lang="de-AT" sz="1600"/>
              <a:t>M282 Nettofüllmenge /Sprache: von an..500 =&gt; an..1000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4938E-4BED-47EC-A8E7-2D2FC349851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528" y="987574"/>
            <a:ext cx="8640960" cy="3312086"/>
          </a:xfrm>
        </p:spPr>
        <p:txBody>
          <a:bodyPr/>
          <a:lstStyle/>
          <a:p>
            <a:pPr marL="73660" indent="0">
              <a:buNone/>
            </a:pPr>
            <a:r>
              <a:rPr lang="de-AT" sz="1400"/>
              <a:t>Erweiterung der Länge des Attributs von 500 Zeichen auf 1.000 Zeichen</a:t>
            </a:r>
          </a:p>
          <a:p>
            <a:pPr marL="73660" indent="0">
              <a:buNone/>
            </a:pPr>
            <a:endParaRPr lang="de-AT" sz="14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r>
              <a:rPr lang="de-AT" sz="1400">
                <a:ea typeface="ＭＳ Ｐゴシック"/>
              </a:rPr>
              <a:t>Keine Änderung der bestehenden Daten.</a:t>
            </a:r>
          </a:p>
          <a:p>
            <a:pPr marL="73660" indent="0">
              <a:buNone/>
            </a:pPr>
            <a:r>
              <a:rPr lang="de-AT" sz="1400">
                <a:ea typeface="ＭＳ Ｐゴシック"/>
              </a:rPr>
              <a:t>Keine neuerliche Auslieferung notwendig.</a:t>
            </a:r>
          </a:p>
          <a:p>
            <a:pPr marL="73660" indent="0">
              <a:buNone/>
            </a:pPr>
            <a:endParaRPr lang="de-AT" sz="1400">
              <a:highlight>
                <a:srgbClr val="FFFF00"/>
              </a:highlight>
              <a:ea typeface="ＭＳ Ｐゴシック"/>
            </a:endParaRPr>
          </a:p>
          <a:p>
            <a:pPr marL="73660" indent="0">
              <a:buNone/>
            </a:pPr>
            <a:endParaRPr lang="de-DE">
              <a:highlight>
                <a:srgbClr val="FFFF00"/>
              </a:highlight>
              <a:ea typeface="ＭＳ Ｐゴシック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8FEF4-92BE-4885-85E6-80B6F513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4472AB7F-E8D0-4874-A9B8-335B68DC5F05}" type="slidenum">
              <a:rPr lang="en-GB" noProof="0" smtClean="0"/>
              <a:pPr fontAlgn="base">
                <a:spcAft>
                  <a:spcPct val="0"/>
                </a:spcAft>
                <a:defRPr/>
              </a:pPr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0018978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6334"/>
        </a:solidFill>
        <a:ln w="25400" cap="flat" cmpd="sng" algn="ctr">
          <a:noFill/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>
            <a:ln>
              <a:noFill/>
            </a:ln>
            <a:solidFill>
              <a:sysClr val="window" lastClr="FFFFFF"/>
            </a:solidFill>
            <a:effectLst/>
            <a:uLnTx/>
            <a:uFillTx/>
            <a:latin typeface="Verdana"/>
            <a:ea typeface="+mn-ea"/>
            <a:cs typeface="+mn-cs"/>
          </a:defRPr>
        </a:defPPr>
      </a:lstStyle>
    </a:spDef>
    <a:lnDef>
      <a:spPr>
        <a:ln w="12700"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Austria_Template_PPT_Corporate_16-9_2022.pptx" id="{73B65C0B-6DEF-4E84-A9F3-B8C64DC4E900}" vid="{D196BE1E-2C05-4032-9A8F-D9B21B3E0CFA}"/>
    </a:ext>
  </a:extLst>
</a:theme>
</file>

<file path=ppt/theme/theme2.xml><?xml version="1.0" encoding="utf-8"?>
<a:theme xmlns:a="http://schemas.openxmlformats.org/drawingml/2006/main" name="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Austria_Template_PPT_Corporate_16-9_2022.pptx" id="{73B65C0B-6DEF-4E84-A9F3-B8C64DC4E900}" vid="{4556CFEF-ED9B-4D1B-A808-63558B050D07}"/>
    </a:ext>
  </a:extLst>
</a:theme>
</file>

<file path=ppt/theme/theme3.xml><?xml version="1.0" encoding="utf-8"?>
<a:theme xmlns:a="http://schemas.openxmlformats.org/drawingml/2006/main" name="Special Content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Austria_Template_PPT_Corporate_16-9_2022.pptx" id="{73B65C0B-6DEF-4E84-A9F3-B8C64DC4E900}" vid="{41BAC94D-1A44-49EC-A683-50B62B8DFB1C}"/>
    </a:ext>
  </a:extLst>
</a:theme>
</file>

<file path=ppt/theme/theme4.xml><?xml version="1.0" encoding="utf-8"?>
<a:theme xmlns:a="http://schemas.openxmlformats.org/drawingml/2006/main" name="Divider">
  <a:themeElements>
    <a:clrScheme name="GS1 Global Palette">
      <a:dk1>
        <a:srgbClr val="454545"/>
      </a:dk1>
      <a:lt1>
        <a:sysClr val="window" lastClr="FFFFFF"/>
      </a:lt1>
      <a:dk2>
        <a:srgbClr val="002C6C"/>
      </a:dk2>
      <a:lt2>
        <a:srgbClr val="888B8D"/>
      </a:lt2>
      <a:accent1>
        <a:srgbClr val="F26334"/>
      </a:accent1>
      <a:accent2>
        <a:srgbClr val="00B6DE"/>
      </a:accent2>
      <a:accent3>
        <a:srgbClr val="7AC143"/>
      </a:accent3>
      <a:accent4>
        <a:srgbClr val="F05587"/>
      </a:accent4>
      <a:accent5>
        <a:srgbClr val="FBB034"/>
      </a:accent5>
      <a:accent6>
        <a:srgbClr val="BF83B9"/>
      </a:accent6>
      <a:hlink>
        <a:srgbClr val="008DBD"/>
      </a:hlink>
      <a:folHlink>
        <a:srgbClr val="008DBD"/>
      </a:folHlink>
    </a:clrScheme>
    <a:fontScheme name="GS1 Verdana">
      <a:majorFont>
        <a:latin typeface="Verdan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ajorFont>
      <a:minorFont>
        <a:latin typeface="Verdan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Verdana"/>
        <a:font script="Hebr" typeface="Verdana"/>
        <a:font script="Thai" typeface="Verdana"/>
        <a:font script="Ethi" typeface="Verdana"/>
        <a:font script="Beng" typeface="Verdana"/>
        <a:font script="Gujr" typeface="Verdana"/>
        <a:font script="Khmr" typeface="Verdana"/>
        <a:font script="Knda" typeface="Verdana"/>
        <a:font script="Guru" typeface="Verdana"/>
        <a:font script="Cans" typeface="Verdana"/>
        <a:font script="Cher" typeface="Verdana"/>
        <a:font script="Yiii" typeface="Verdana"/>
        <a:font script="Tibt" typeface="Verdana"/>
        <a:font script="Thaa" typeface="Verdana"/>
        <a:font script="Deva" typeface="Verdana"/>
        <a:font script="Telu" typeface="Verdana"/>
        <a:font script="Taml" typeface="Verdana"/>
        <a:font script="Syrc" typeface="Verdana"/>
        <a:font script="Orya" typeface="Verdana"/>
        <a:font script="Mlym" typeface="Verdana"/>
        <a:font script="Laoo" typeface="Verdana"/>
        <a:font script="Sinh" typeface="Verdana"/>
        <a:font script="Mong" typeface="Verdana"/>
        <a:font script="Viet" typeface="Verdana"/>
        <a:font script="Uigh"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6334"/>
        </a:solidFill>
        <a:ln w="25400" cap="flat" cmpd="sng" algn="ctr">
          <a:noFill/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>
            <a:ln>
              <a:noFill/>
            </a:ln>
            <a:solidFill>
              <a:sysClr val="window" lastClr="FFFFFF"/>
            </a:solidFill>
            <a:effectLst/>
            <a:uLnTx/>
            <a:uFillTx/>
            <a:latin typeface="Verdana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GS1 Blue">
      <a:srgbClr val="002C6C"/>
    </a:custClr>
    <a:custClr name="GS1 Orange">
      <a:srgbClr val="F26334"/>
    </a:custClr>
    <a:custClr name="GS1 Dark Gray">
      <a:srgbClr val="454545"/>
    </a:custClr>
    <a:custClr name="GS1 Dark Medium Gray">
      <a:srgbClr val="888B8D"/>
    </a:custClr>
    <a:custClr name="GS1 Light Medium Gray">
      <a:srgbClr val="B1B3B3"/>
    </a:custClr>
    <a:custClr name="GS1 Light Gray">
      <a:srgbClr val="F4F4F4"/>
    </a:custClr>
    <a:custClr name="GS1 Raspberry">
      <a:srgbClr val="F05587"/>
    </a:custClr>
    <a:custClr name="GS1 Purple">
      <a:srgbClr val="BF83B9"/>
    </a:custClr>
    <a:custClr name="GS1 Lavender">
      <a:srgbClr val="AF96D4"/>
    </a:custClr>
    <a:custClr name="GS1 Slate">
      <a:srgbClr val="89AADB"/>
    </a:custClr>
    <a:custClr name="GS1 Sky">
      <a:srgbClr val="00B6DE"/>
    </a:custClr>
    <a:custClr name="GS1 Link">
      <a:srgbClr val="008DBD"/>
    </a:custClr>
    <a:custClr name="GS1 Mist">
      <a:srgbClr val="8DB9CA"/>
    </a:custClr>
    <a:custClr name="GS1 Teal">
      <a:srgbClr val="22BCB9"/>
    </a:custClr>
    <a:custClr name="GS1 Mint">
      <a:srgbClr val="71B790"/>
    </a:custClr>
    <a:custClr name="GS1 Grass">
      <a:srgbClr val="7AC143"/>
    </a:custClr>
    <a:custClr name="GS1 Forest">
      <a:srgbClr val="00B74F"/>
    </a:custClr>
    <a:custClr name="GS1 Olive">
      <a:srgbClr val="9DBB68"/>
    </a:custClr>
    <a:custClr name="GS1 Lime">
      <a:srgbClr val="C1D82F"/>
    </a:custClr>
    <a:custClr name="GS1 Gold">
      <a:srgbClr val="C4B000"/>
    </a:custClr>
    <a:custClr name="GS1 Peach">
      <a:srgbClr val="FBB034"/>
    </a:custClr>
    <a:custClr name="GS1 Tangerine">
      <a:srgbClr val="FF8200"/>
    </a:custClr>
    <a:custClr name="GS1 Honey">
      <a:srgbClr val="B78B20"/>
    </a:custClr>
    <a:custClr name="GS1 Terracotta">
      <a:srgbClr val="D3875F"/>
    </a:custClr>
  </a:custClrLst>
  <a:extLst>
    <a:ext uri="{05A4C25C-085E-4340-85A3-A5531E510DB2}">
      <thm15:themeFamily xmlns:thm15="http://schemas.microsoft.com/office/thememl/2012/main" name="GS1_Austria_Template_PPT_Corporate_16-9_2022.pptx" id="{73B65C0B-6DEF-4E84-A9F3-B8C64DC4E900}" vid="{0A650542-2D43-494B-B147-8C0FE1FE84B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1878D437049F4DB20B25AFA63EE1E7" ma:contentTypeVersion="13" ma:contentTypeDescription="Ein neues Dokument erstellen." ma:contentTypeScope="" ma:versionID="d149076fc347940b3dcb4a45fe35b99b">
  <xsd:schema xmlns:xsd="http://www.w3.org/2001/XMLSchema" xmlns:xs="http://www.w3.org/2001/XMLSchema" xmlns:p="http://schemas.microsoft.com/office/2006/metadata/properties" xmlns:ns2="5d5b897c-3585-40ce-914c-f7de0fcd47a5" xmlns:ns3="ee52ca84-8a2b-4eaf-926d-2dc1cf7e45de" targetNamespace="http://schemas.microsoft.com/office/2006/metadata/properties" ma:root="true" ma:fieldsID="9c1524c60da4f087caef0fa88d19af83" ns2:_="" ns3:_="">
    <xsd:import namespace="5d5b897c-3585-40ce-914c-f7de0fcd47a5"/>
    <xsd:import namespace="ee52ca84-8a2b-4eaf-926d-2dc1cf7e45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b897c-3585-40ce-914c-f7de0fcd47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e07ebdf4-2895-45b4-8593-0e43e7e34f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2ca84-8a2b-4eaf-926d-2dc1cf7e45d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e79e670-16ee-4415-ad4d-ef7600586a5d}" ma:internalName="TaxCatchAll" ma:showField="CatchAllData" ma:web="ee52ca84-8a2b-4eaf-926d-2dc1cf7e45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52ca84-8a2b-4eaf-926d-2dc1cf7e45de" xsi:nil="true"/>
    <lcf76f155ced4ddcb4097134ff3c332f xmlns="5d5b897c-3585-40ce-914c-f7de0fcd47a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0B062-D87F-4EAB-8D20-40EFF37377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5b897c-3585-40ce-914c-f7de0fcd47a5"/>
    <ds:schemaRef ds:uri="ee52ca84-8a2b-4eaf-926d-2dc1cf7e45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955E14-E95C-4157-9484-03A02EE1832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5d5b897c-3585-40ce-914c-f7de0fcd47a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e52ca84-8a2b-4eaf-926d-2dc1cf7e45d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C3F1F0-1EDB-4714-AD6D-36C3920BAD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GS1_Austria_Template_PPT_Corporate_16-9_2022</Template>
  <TotalTime>0</TotalTime>
  <Words>1605</Words>
  <Application>Microsoft Office PowerPoint</Application>
  <PresentationFormat>Bildschirmpräsentation (16:9)</PresentationFormat>
  <Paragraphs>298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24</vt:i4>
      </vt:variant>
    </vt:vector>
  </HeadingPairs>
  <TitlesOfParts>
    <vt:vector size="33" baseType="lpstr">
      <vt:lpstr>ＭＳ Ｐゴシック</vt:lpstr>
      <vt:lpstr>Arial</vt:lpstr>
      <vt:lpstr>Calibri</vt:lpstr>
      <vt:lpstr>Lucida Grande</vt:lpstr>
      <vt:lpstr>Verdana</vt:lpstr>
      <vt:lpstr>Title</vt:lpstr>
      <vt:lpstr>Content</vt:lpstr>
      <vt:lpstr>Special Content</vt:lpstr>
      <vt:lpstr>Divider</vt:lpstr>
      <vt:lpstr>GS1 Sync: Release Mai 2025 </vt:lpstr>
      <vt:lpstr>Inhalte</vt:lpstr>
      <vt:lpstr>Neue Attribute im AT-Profil</vt:lpstr>
      <vt:lpstr>Neue Attribute im AT-Profil</vt:lpstr>
      <vt:lpstr>Neue Attribute im AT-Profil​</vt:lpstr>
      <vt:lpstr>Neue Attribute im AT-Profil​</vt:lpstr>
      <vt:lpstr>Neue Attribute im AT-Profil​</vt:lpstr>
      <vt:lpstr>M260 Artikelkurzbeschreibung /Sprache: von an..35 =&gt; an..40</vt:lpstr>
      <vt:lpstr>M282 Nettofüllmenge /Sprache: von an..500 =&gt; an..1000</vt:lpstr>
      <vt:lpstr>M377 Kommunikationskanal: Code und M376 Kommunikationskanal: Verbindung – Muss für NearFood/NonFood</vt:lpstr>
      <vt:lpstr>M256 Marketingbotschaft /Sprache – Muss für NearFood/NonFood</vt:lpstr>
      <vt:lpstr>M174 Non-Food / INCI Inhaltsstoffliste / Sprache: Erweiterung der Validierung</vt:lpstr>
      <vt:lpstr>M356 Verpackung Mehrwegkennzeichnung: Status von Mandatory auf Optional</vt:lpstr>
      <vt:lpstr>Änderung des bestehenden Attributs M180 in Verwendungshinweise-Label für den Konsumenten: Code [M180]  / Codepflegende Organisation [M608] </vt:lpstr>
      <vt:lpstr>Änderung des bestehenden Attributs M180 in Verwendungshinweise-Label für den Konsumenten: Code [M180]  / Codepflegende Organisation [M608] </vt:lpstr>
      <vt:lpstr>Bereinigung Codeliste zu M310 Zusätzliche Akkreditierungslabel auf der Verpackung: Code</vt:lpstr>
      <vt:lpstr>Bereinigung Codeliste zu M310 Zusätzliche Akkreditierungslabel auf der Verpackung: Code</vt:lpstr>
      <vt:lpstr>Bereinigung Codeliste zu M310 Zusätzliche Akkreditierungslabel auf der Verpackung: Code</vt:lpstr>
      <vt:lpstr>Attributnamen: Code der Art &gt;&gt; Code</vt:lpstr>
      <vt:lpstr>Neue Codelisten/Änderungen in Codelisten GDSN 3.1.31</vt:lpstr>
      <vt:lpstr>Neue Codelisten/Änderungen in Codelisten GDSN 3.1.31</vt:lpstr>
      <vt:lpstr>GPC-Release</vt:lpstr>
      <vt:lpstr>Release Mai 2025</vt:lpstr>
      <vt:lpstr>Kontakt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GS1 Sync: Release November 2023</dc:title>
  <dc:subject/>
  <dc:creator>Wendelin Barbara</dc:creator>
  <cp:keywords/>
  <dc:description/>
  <cp:lastModifiedBy>Waginger Raimund</cp:lastModifiedBy>
  <cp:revision>62</cp:revision>
  <dcterms:created xsi:type="dcterms:W3CDTF">2023-09-04T11:20:24Z</dcterms:created>
  <dcterms:modified xsi:type="dcterms:W3CDTF">2025-04-04T10:44:04Z</dcterms:modified>
  <cp:category>Corporate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  <property fmtid="{D5CDD505-2E9C-101B-9397-08002B2CF9AE}" pid="3" name="Date completed">
    <vt:filetime>2015-05-13T04:00:00Z</vt:filetime>
  </property>
  <property fmtid="{D5CDD505-2E9C-101B-9397-08002B2CF9AE}" pid="4" name="ContentTypeId">
    <vt:lpwstr>0x010100E81878D437049F4DB20B25AFA63EE1E7</vt:lpwstr>
  </property>
  <property fmtid="{D5CDD505-2E9C-101B-9397-08002B2CF9AE}" pid="5" name="MediaServiceImageTags">
    <vt:lpwstr/>
  </property>
</Properties>
</file>