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810" r:id="rId5"/>
    <p:sldMasterId id="2147483750" r:id="rId6"/>
  </p:sldMasterIdLst>
  <p:notesMasterIdLst>
    <p:notesMasterId r:id="rId38"/>
  </p:notesMasterIdLst>
  <p:handoutMasterIdLst>
    <p:handoutMasterId r:id="rId39"/>
  </p:handoutMasterIdLst>
  <p:sldIdLst>
    <p:sldId id="373" r:id="rId7"/>
    <p:sldId id="262" r:id="rId8"/>
    <p:sldId id="376" r:id="rId9"/>
    <p:sldId id="383" r:id="rId10"/>
    <p:sldId id="384" r:id="rId11"/>
    <p:sldId id="388" r:id="rId12"/>
    <p:sldId id="397" r:id="rId13"/>
    <p:sldId id="389" r:id="rId14"/>
    <p:sldId id="390" r:id="rId15"/>
    <p:sldId id="391" r:id="rId16"/>
    <p:sldId id="400" r:id="rId17"/>
    <p:sldId id="385" r:id="rId18"/>
    <p:sldId id="386" r:id="rId19"/>
    <p:sldId id="387" r:id="rId20"/>
    <p:sldId id="374" r:id="rId21"/>
    <p:sldId id="377" r:id="rId22"/>
    <p:sldId id="393" r:id="rId23"/>
    <p:sldId id="394" r:id="rId24"/>
    <p:sldId id="395" r:id="rId25"/>
    <p:sldId id="396" r:id="rId26"/>
    <p:sldId id="398" r:id="rId27"/>
    <p:sldId id="399" r:id="rId28"/>
    <p:sldId id="402" r:id="rId29"/>
    <p:sldId id="392" r:id="rId30"/>
    <p:sldId id="378" r:id="rId31"/>
    <p:sldId id="379" r:id="rId32"/>
    <p:sldId id="380" r:id="rId33"/>
    <p:sldId id="382" r:id="rId34"/>
    <p:sldId id="401" r:id="rId35"/>
    <p:sldId id="375" r:id="rId36"/>
    <p:sldId id="354" r:id="rId37"/>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A8B2F-5949-48D9-A6C0-42B90707315A}" v="48" dt="2025-09-25T06:37:15.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872"/>
        <p:guide pos="3000"/>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D4A8B2F-5949-48D9-A6C0-42B90707315A}"/>
    <pc:docChg chg="modSld">
      <pc:chgData name="" userId="" providerId="" clId="Web-{BD4A8B2F-5949-48D9-A6C0-42B90707315A}" dt="2025-09-25T06:34:25.300" v="11"/>
      <pc:docMkLst>
        <pc:docMk/>
      </pc:docMkLst>
      <pc:sldChg chg="modSp">
        <pc:chgData name="" userId="" providerId="" clId="Web-{BD4A8B2F-5949-48D9-A6C0-42B90707315A}" dt="2025-09-25T06:34:25.300" v="11"/>
        <pc:sldMkLst>
          <pc:docMk/>
          <pc:sldMk cId="1521743405" sldId="374"/>
        </pc:sldMkLst>
        <pc:graphicFrameChg chg="mod modGraphic">
          <ac:chgData name="" userId="" providerId="" clId="Web-{BD4A8B2F-5949-48D9-A6C0-42B90707315A}" dt="2025-09-25T06:34:25.300" v="11"/>
          <ac:graphicFrameMkLst>
            <pc:docMk/>
            <pc:sldMk cId="1521743405" sldId="374"/>
            <ac:graphicFrameMk id="5" creationId="{04EDB9F7-6F18-C9A3-D739-C885D0B6B00A}"/>
          </ac:graphicFrameMkLst>
        </pc:graphicFrameChg>
      </pc:sldChg>
    </pc:docChg>
  </pc:docChgLst>
  <pc:docChgLst>
    <pc:chgData name="Holzer Christoph" userId="S::holzer@gs1.at::fbff1d8d-c844-4f47-9e50-2d4db48b0fb1" providerId="AD" clId="Web-{BD4A8B2F-5949-48D9-A6C0-42B90707315A}"/>
    <pc:docChg chg="modSld">
      <pc:chgData name="Holzer Christoph" userId="S::holzer@gs1.at::fbff1d8d-c844-4f47-9e50-2d4db48b0fb1" providerId="AD" clId="Web-{BD4A8B2F-5949-48D9-A6C0-42B90707315A}" dt="2025-09-25T06:37:15.754" v="20" actId="20577"/>
      <pc:docMkLst>
        <pc:docMk/>
      </pc:docMkLst>
      <pc:sldChg chg="modSp">
        <pc:chgData name="Holzer Christoph" userId="S::holzer@gs1.at::fbff1d8d-c844-4f47-9e50-2d4db48b0fb1" providerId="AD" clId="Web-{BD4A8B2F-5949-48D9-A6C0-42B90707315A}" dt="2025-09-25T06:37:15.754" v="20" actId="20577"/>
        <pc:sldMkLst>
          <pc:docMk/>
          <pc:sldMk cId="3351510759" sldId="262"/>
        </pc:sldMkLst>
        <pc:spChg chg="mod">
          <ac:chgData name="Holzer Christoph" userId="S::holzer@gs1.at::fbff1d8d-c844-4f47-9e50-2d4db48b0fb1" providerId="AD" clId="Web-{BD4A8B2F-5949-48D9-A6C0-42B90707315A}" dt="2025-09-25T06:37:15.754" v="20" actId="20577"/>
          <ac:spMkLst>
            <pc:docMk/>
            <pc:sldMk cId="3351510759" sldId="262"/>
            <ac:spMk id="8" creationId="{28F25787-8447-6A08-D14D-37213F4E47EA}"/>
          </ac:spMkLst>
        </pc:spChg>
      </pc:sldChg>
      <pc:sldChg chg="modSp">
        <pc:chgData name="Holzer Christoph" userId="S::holzer@gs1.at::fbff1d8d-c844-4f47-9e50-2d4db48b0fb1" providerId="AD" clId="Web-{BD4A8B2F-5949-48D9-A6C0-42B90707315A}" dt="2025-09-25T06:36:40.426" v="14" actId="20577"/>
        <pc:sldMkLst>
          <pc:docMk/>
          <pc:sldMk cId="1815884805" sldId="384"/>
        </pc:sldMkLst>
        <pc:spChg chg="mod">
          <ac:chgData name="Holzer Christoph" userId="S::holzer@gs1.at::fbff1d8d-c844-4f47-9e50-2d4db48b0fb1" providerId="AD" clId="Web-{BD4A8B2F-5949-48D9-A6C0-42B90707315A}" dt="2025-09-25T06:36:40.426" v="14" actId="20577"/>
          <ac:spMkLst>
            <pc:docMk/>
            <pc:sldMk cId="1815884805" sldId="384"/>
            <ac:spMk id="2" creationId="{217F0C4C-D88D-D915-F9CB-51887BD3EF8C}"/>
          </ac:spMkLst>
        </pc:spChg>
      </pc:sldChg>
      <pc:sldChg chg="modSp">
        <pc:chgData name="Holzer Christoph" userId="S::holzer@gs1.at::fbff1d8d-c844-4f47-9e50-2d4db48b0fb1" providerId="AD" clId="Web-{BD4A8B2F-5949-48D9-A6C0-42B90707315A}" dt="2025-09-25T06:36:18.222" v="11" actId="20577"/>
        <pc:sldMkLst>
          <pc:docMk/>
          <pc:sldMk cId="1522754316" sldId="397"/>
        </pc:sldMkLst>
        <pc:spChg chg="mod">
          <ac:chgData name="Holzer Christoph" userId="S::holzer@gs1.at::fbff1d8d-c844-4f47-9e50-2d4db48b0fb1" providerId="AD" clId="Web-{BD4A8B2F-5949-48D9-A6C0-42B90707315A}" dt="2025-09-25T06:36:18.222" v="11" actId="20577"/>
          <ac:spMkLst>
            <pc:docMk/>
            <pc:sldMk cId="1522754316" sldId="397"/>
            <ac:spMk id="2" creationId="{348E0A57-F4F2-C7DE-3959-7EC1447216B5}"/>
          </ac:spMkLst>
        </pc:spChg>
      </pc:sldChg>
      <pc:sldChg chg="modSp">
        <pc:chgData name="Holzer Christoph" userId="S::holzer@gs1.at::fbff1d8d-c844-4f47-9e50-2d4db48b0fb1" providerId="AD" clId="Web-{BD4A8B2F-5949-48D9-A6C0-42B90707315A}" dt="2025-09-25T06:35:51.597" v="9" actId="20577"/>
        <pc:sldMkLst>
          <pc:docMk/>
          <pc:sldMk cId="10172749" sldId="400"/>
        </pc:sldMkLst>
        <pc:spChg chg="mod">
          <ac:chgData name="Holzer Christoph" userId="S::holzer@gs1.at::fbff1d8d-c844-4f47-9e50-2d4db48b0fb1" providerId="AD" clId="Web-{BD4A8B2F-5949-48D9-A6C0-42B90707315A}" dt="2025-09-25T06:35:51.597" v="9" actId="20577"/>
          <ac:spMkLst>
            <pc:docMk/>
            <pc:sldMk cId="10172749" sldId="400"/>
            <ac:spMk id="2" creationId="{B08E1AE8-4265-EFC2-2A85-02CAC79D50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BAF0D5-E5A2-5E82-2089-B31C57D405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2BBDDB-45B5-4BDE-E83C-1922A79AF9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849858-8141-9548-B929-C53C04812304}" type="datetimeFigureOut">
              <a:rPr lang="en-GB" smtClean="0"/>
              <a:t>24/09/2025</a:t>
            </a:fld>
            <a:endParaRPr lang="en-GB"/>
          </a:p>
        </p:txBody>
      </p:sp>
      <p:sp>
        <p:nvSpPr>
          <p:cNvPr id="4" name="Footer Placeholder 3">
            <a:extLst>
              <a:ext uri="{FF2B5EF4-FFF2-40B4-BE49-F238E27FC236}">
                <a16:creationId xmlns:a16="http://schemas.microsoft.com/office/drawing/2014/main" id="{7D654110-7B5C-E3CC-E56D-1C57E8F7CB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0E3C3BF-933D-B482-A69E-C5862675C7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6DC71-DE93-0B4E-AE61-B9A66D938FE2}" type="slidenum">
              <a:rPr lang="en-GB" smtClean="0"/>
              <a:t>‹Nr.›</a:t>
            </a:fld>
            <a:endParaRPr lang="en-GB"/>
          </a:p>
        </p:txBody>
      </p:sp>
    </p:spTree>
    <p:extLst>
      <p:ext uri="{BB962C8B-B14F-4D97-AF65-F5344CB8AC3E}">
        <p14:creationId xmlns:p14="http://schemas.microsoft.com/office/powerpoint/2010/main" val="4090960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81F23-20C3-7647-B336-AD4B52A5A78D}"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8EAE-8016-F64B-92C7-66E7338ADE9F}" type="slidenum">
              <a:rPr lang="en-GB" smtClean="0"/>
              <a:t>‹Nr.›</a:t>
            </a:fld>
            <a:endParaRPr lang="en-GB"/>
          </a:p>
        </p:txBody>
      </p:sp>
    </p:spTree>
    <p:extLst>
      <p:ext uri="{BB962C8B-B14F-4D97-AF65-F5344CB8AC3E}">
        <p14:creationId xmlns:p14="http://schemas.microsoft.com/office/powerpoint/2010/main" val="10257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2A7A-FD67-01CD-A684-907DB8AB9B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7AD06E-910B-C1E3-6892-83359C8A5F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666B3C-503D-C8EF-7811-95D84D92A57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39CD906E-3459-172A-1703-60059983F832}"/>
              </a:ext>
            </a:extLst>
          </p:cNvPr>
          <p:cNvSpPr>
            <a:spLocks noGrp="1"/>
          </p:cNvSpPr>
          <p:nvPr>
            <p:ph type="sldNum" sz="quarter" idx="5"/>
          </p:nvPr>
        </p:nvSpPr>
        <p:spPr/>
        <p:txBody>
          <a:bodyPr/>
          <a:lstStyle/>
          <a:p>
            <a:fld id="{0B2B8EAE-8016-F64B-92C7-66E7338ADE9F}" type="slidenum">
              <a:rPr lang="en-GB" smtClean="0"/>
              <a:t>15</a:t>
            </a:fld>
            <a:endParaRPr lang="en-GB"/>
          </a:p>
        </p:txBody>
      </p:sp>
    </p:spTree>
    <p:extLst>
      <p:ext uri="{BB962C8B-B14F-4D97-AF65-F5344CB8AC3E}">
        <p14:creationId xmlns:p14="http://schemas.microsoft.com/office/powerpoint/2010/main" val="84692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2B8EAE-8016-F64B-92C7-66E7338ADE9F}" type="slidenum">
              <a:rPr lang="en-GB" smtClean="0"/>
              <a:t>31</a:t>
            </a:fld>
            <a:endParaRPr lang="en-GB"/>
          </a:p>
        </p:txBody>
      </p:sp>
    </p:spTree>
    <p:extLst>
      <p:ext uri="{BB962C8B-B14F-4D97-AF65-F5344CB8AC3E}">
        <p14:creationId xmlns:p14="http://schemas.microsoft.com/office/powerpoint/2010/main" val="587937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446163" y="2619813"/>
            <a:ext cx="3897237" cy="543983"/>
          </a:xfrm>
          <a:prstGeom prst="rect">
            <a:avLst/>
          </a:prstGeom>
        </p:spPr>
        <p:txBody>
          <a:bodyPr lIns="0" tIns="0" rIns="0" bIns="0" anchor="t" anchorCtr="0"/>
          <a:lstStyle>
            <a:lvl1pPr algn="l">
              <a:lnSpc>
                <a:spcPct val="100000"/>
              </a:lnSpc>
              <a:defRPr sz="16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446171" y="3256161"/>
            <a:ext cx="3897233" cy="153789"/>
          </a:xfrm>
          <a:prstGeom prst="rect">
            <a:avLst/>
          </a:prstGeom>
        </p:spPr>
        <p:txBody>
          <a:bodyPr lIns="0" tIns="0" rIns="0" bIns="0"/>
          <a:lstStyle>
            <a:lvl1pPr marL="0" indent="0" algn="l">
              <a:buNone/>
              <a:defRPr sz="1000" b="0" i="0" cap="none" spc="90" baseline="0">
                <a:solidFill>
                  <a:srgbClr val="FFFFFF"/>
                </a:solidFill>
                <a:latin typeface="Verdana"/>
                <a:cs typeface="Verdana"/>
              </a:defRPr>
            </a:lvl1pPr>
          </a:lstStyle>
          <a:p>
            <a:pPr lvl="0"/>
            <a:r>
              <a:rPr lang="en-GB" noProof="0"/>
              <a:t>Click to add subtitle</a:t>
            </a:r>
          </a:p>
        </p:txBody>
      </p:sp>
      <p:sp>
        <p:nvSpPr>
          <p:cNvPr id="14" name="Text Placeholder 19"/>
          <p:cNvSpPr>
            <a:spLocks noGrp="1"/>
          </p:cNvSpPr>
          <p:nvPr>
            <p:ph type="body" sz="quarter" idx="12" hasCustomPrompt="1"/>
          </p:nvPr>
        </p:nvSpPr>
        <p:spPr>
          <a:xfrm>
            <a:off x="457219" y="3647300"/>
            <a:ext cx="3890582" cy="15378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457200" y="3835389"/>
            <a:ext cx="3890593"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pic>
        <p:nvPicPr>
          <p:cNvPr id="2" name="Picture Placeholder 2" descr="A person holding a phone in a grocery store&#10;&#10;Description automatically generated">
            <a:extLst>
              <a:ext uri="{FF2B5EF4-FFF2-40B4-BE49-F238E27FC236}">
                <a16:creationId xmlns:a16="http://schemas.microsoft.com/office/drawing/2014/main" id="{375E3E18-DAAD-600A-19DF-862C77EB4A62}"/>
              </a:ext>
            </a:extLst>
          </p:cNvPr>
          <p:cNvPicPr>
            <a:picLocks noChangeAspect="1"/>
          </p:cNvPicPr>
          <p:nvPr userDrawn="1"/>
        </p:nvPicPr>
        <p:blipFill>
          <a:blip r:embed="rId3"/>
          <a:srcRect l="83" r="83"/>
          <a:stretch>
            <a:fillRect/>
          </a:stretch>
        </p:blipFill>
        <p:spPr>
          <a:xfrm>
            <a:off x="4646746" y="1622848"/>
            <a:ext cx="4505976" cy="3529382"/>
          </a:xfrm>
          <a:custGeom>
            <a:avLst/>
            <a:gdLst>
              <a:gd name="connsiteX0" fmla="*/ 0 w 4115581"/>
              <a:gd name="connsiteY0" fmla="*/ 0 h 4073007"/>
              <a:gd name="connsiteX1" fmla="*/ 4115581 w 4115581"/>
              <a:gd name="connsiteY1" fmla="*/ 0 h 4073007"/>
              <a:gd name="connsiteX2" fmla="*/ 4115581 w 4115581"/>
              <a:gd name="connsiteY2" fmla="*/ 4073007 h 4073007"/>
              <a:gd name="connsiteX3" fmla="*/ 0 w 4115581"/>
              <a:gd name="connsiteY3" fmla="*/ 4073007 h 4073007"/>
              <a:gd name="connsiteX4" fmla="*/ 0 w 4115581"/>
              <a:gd name="connsiteY4" fmla="*/ 0 h 4073007"/>
              <a:gd name="connsiteX0" fmla="*/ 429846 w 4545427"/>
              <a:gd name="connsiteY0" fmla="*/ 0 h 4073007"/>
              <a:gd name="connsiteX1" fmla="*/ 4545427 w 4545427"/>
              <a:gd name="connsiteY1" fmla="*/ 0 h 4073007"/>
              <a:gd name="connsiteX2" fmla="*/ 4545427 w 4545427"/>
              <a:gd name="connsiteY2" fmla="*/ 4073007 h 4073007"/>
              <a:gd name="connsiteX3" fmla="*/ 429846 w 4545427"/>
              <a:gd name="connsiteY3" fmla="*/ 4073007 h 4073007"/>
              <a:gd name="connsiteX4" fmla="*/ 429846 w 4545427"/>
              <a:gd name="connsiteY4" fmla="*/ 0 h 4073007"/>
              <a:gd name="connsiteX0" fmla="*/ 563853 w 4679434"/>
              <a:gd name="connsiteY0" fmla="*/ 0 h 4073007"/>
              <a:gd name="connsiteX1" fmla="*/ 4679434 w 4679434"/>
              <a:gd name="connsiteY1" fmla="*/ 0 h 4073007"/>
              <a:gd name="connsiteX2" fmla="*/ 4679434 w 4679434"/>
              <a:gd name="connsiteY2" fmla="*/ 4073007 h 4073007"/>
              <a:gd name="connsiteX3" fmla="*/ 563853 w 4679434"/>
              <a:gd name="connsiteY3" fmla="*/ 4073007 h 4073007"/>
              <a:gd name="connsiteX4" fmla="*/ 563853 w 4679434"/>
              <a:gd name="connsiteY4" fmla="*/ 0 h 4073007"/>
              <a:gd name="connsiteX0" fmla="*/ 570773 w 4668769"/>
              <a:gd name="connsiteY0" fmla="*/ 0 h 4081799"/>
              <a:gd name="connsiteX1" fmla="*/ 4668769 w 4668769"/>
              <a:gd name="connsiteY1" fmla="*/ 8792 h 4081799"/>
              <a:gd name="connsiteX2" fmla="*/ 4668769 w 4668769"/>
              <a:gd name="connsiteY2" fmla="*/ 4081799 h 4081799"/>
              <a:gd name="connsiteX3" fmla="*/ 553188 w 4668769"/>
              <a:gd name="connsiteY3" fmla="*/ 4081799 h 4081799"/>
              <a:gd name="connsiteX4" fmla="*/ 570773 w 4668769"/>
              <a:gd name="connsiteY4" fmla="*/ 0 h 4081799"/>
              <a:gd name="connsiteX0" fmla="*/ 570773 w 4677561"/>
              <a:gd name="connsiteY0" fmla="*/ 1 h 4081800"/>
              <a:gd name="connsiteX1" fmla="*/ 4677561 w 4677561"/>
              <a:gd name="connsiteY1" fmla="*/ 0 h 4081800"/>
              <a:gd name="connsiteX2" fmla="*/ 4668769 w 4677561"/>
              <a:gd name="connsiteY2" fmla="*/ 4081800 h 4081800"/>
              <a:gd name="connsiteX3" fmla="*/ 553188 w 4677561"/>
              <a:gd name="connsiteY3" fmla="*/ 4081800 h 4081800"/>
              <a:gd name="connsiteX4" fmla="*/ 570773 w 4677561"/>
              <a:gd name="connsiteY4" fmla="*/ 1 h 4081800"/>
              <a:gd name="connsiteX0" fmla="*/ 599816 w 4706604"/>
              <a:gd name="connsiteY0" fmla="*/ 1 h 4081800"/>
              <a:gd name="connsiteX1" fmla="*/ 4706604 w 4706604"/>
              <a:gd name="connsiteY1" fmla="*/ 0 h 4081800"/>
              <a:gd name="connsiteX2" fmla="*/ 4697812 w 4706604"/>
              <a:gd name="connsiteY2" fmla="*/ 4081800 h 4081800"/>
              <a:gd name="connsiteX3" fmla="*/ 511892 w 4706604"/>
              <a:gd name="connsiteY3" fmla="*/ 3659769 h 4081800"/>
              <a:gd name="connsiteX4" fmla="*/ 599816 w 4706604"/>
              <a:gd name="connsiteY4" fmla="*/ 1 h 4081800"/>
              <a:gd name="connsiteX0" fmla="*/ 599816 w 4706604"/>
              <a:gd name="connsiteY0" fmla="*/ 1 h 3659769"/>
              <a:gd name="connsiteX1" fmla="*/ 4706604 w 4706604"/>
              <a:gd name="connsiteY1" fmla="*/ 0 h 3659769"/>
              <a:gd name="connsiteX2" fmla="*/ 4645059 w 4706604"/>
              <a:gd name="connsiteY2" fmla="*/ 3624600 h 3659769"/>
              <a:gd name="connsiteX3" fmla="*/ 511892 w 4706604"/>
              <a:gd name="connsiteY3" fmla="*/ 3659769 h 3659769"/>
              <a:gd name="connsiteX4" fmla="*/ 599816 w 4706604"/>
              <a:gd name="connsiteY4" fmla="*/ 1 h 3659769"/>
              <a:gd name="connsiteX0" fmla="*/ 599816 w 4707450"/>
              <a:gd name="connsiteY0" fmla="*/ 1 h 3659769"/>
              <a:gd name="connsiteX1" fmla="*/ 4706604 w 4707450"/>
              <a:gd name="connsiteY1" fmla="*/ 0 h 3659769"/>
              <a:gd name="connsiteX2" fmla="*/ 4706605 w 4707450"/>
              <a:gd name="connsiteY2" fmla="*/ 3650977 h 3659769"/>
              <a:gd name="connsiteX3" fmla="*/ 511892 w 4707450"/>
              <a:gd name="connsiteY3" fmla="*/ 3659769 h 3659769"/>
              <a:gd name="connsiteX4" fmla="*/ 599816 w 4707450"/>
              <a:gd name="connsiteY4" fmla="*/ 1 h 3659769"/>
              <a:gd name="connsiteX0" fmla="*/ 634214 w 4741848"/>
              <a:gd name="connsiteY0" fmla="*/ 1 h 3668316"/>
              <a:gd name="connsiteX1" fmla="*/ 4741002 w 4741848"/>
              <a:gd name="connsiteY1" fmla="*/ 0 h 3668316"/>
              <a:gd name="connsiteX2" fmla="*/ 4741003 w 4741848"/>
              <a:gd name="connsiteY2" fmla="*/ 3650977 h 3668316"/>
              <a:gd name="connsiteX3" fmla="*/ 469369 w 4741848"/>
              <a:gd name="connsiteY3" fmla="*/ 3668316 h 3668316"/>
              <a:gd name="connsiteX4" fmla="*/ 634214 w 4741848"/>
              <a:gd name="connsiteY4" fmla="*/ 1 h 3668316"/>
              <a:gd name="connsiteX0" fmla="*/ 642249 w 4732789"/>
              <a:gd name="connsiteY0" fmla="*/ 1 h 3668316"/>
              <a:gd name="connsiteX1" fmla="*/ 4731943 w 4732789"/>
              <a:gd name="connsiteY1" fmla="*/ 0 h 3668316"/>
              <a:gd name="connsiteX2" fmla="*/ 4731944 w 4732789"/>
              <a:gd name="connsiteY2" fmla="*/ 3650977 h 3668316"/>
              <a:gd name="connsiteX3" fmla="*/ 460310 w 4732789"/>
              <a:gd name="connsiteY3" fmla="*/ 3668316 h 3668316"/>
              <a:gd name="connsiteX4" fmla="*/ 642249 w 4732789"/>
              <a:gd name="connsiteY4" fmla="*/ 1 h 3668316"/>
              <a:gd name="connsiteX0" fmla="*/ 642249 w 4732789"/>
              <a:gd name="connsiteY0" fmla="*/ 1 h 3680688"/>
              <a:gd name="connsiteX1" fmla="*/ 4731943 w 4732789"/>
              <a:gd name="connsiteY1" fmla="*/ 0 h 3680688"/>
              <a:gd name="connsiteX2" fmla="*/ 4731944 w 4732789"/>
              <a:gd name="connsiteY2" fmla="*/ 3680688 h 3680688"/>
              <a:gd name="connsiteX3" fmla="*/ 460310 w 4732789"/>
              <a:gd name="connsiteY3" fmla="*/ 3668316 h 3680688"/>
              <a:gd name="connsiteX4" fmla="*/ 642249 w 4732789"/>
              <a:gd name="connsiteY4" fmla="*/ 1 h 3680688"/>
              <a:gd name="connsiteX0" fmla="*/ 642249 w 4732789"/>
              <a:gd name="connsiteY0" fmla="*/ 1 h 3681521"/>
              <a:gd name="connsiteX1" fmla="*/ 4731943 w 4732789"/>
              <a:gd name="connsiteY1" fmla="*/ 0 h 3681521"/>
              <a:gd name="connsiteX2" fmla="*/ 4731944 w 4732789"/>
              <a:gd name="connsiteY2" fmla="*/ 3680688 h 3681521"/>
              <a:gd name="connsiteX3" fmla="*/ 460310 w 4732789"/>
              <a:gd name="connsiteY3" fmla="*/ 3681521 h 3681521"/>
              <a:gd name="connsiteX4" fmla="*/ 642249 w 4732789"/>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36661 w 4760368"/>
              <a:gd name="connsiteY0" fmla="*/ 5491 h 3681521"/>
              <a:gd name="connsiteX1" fmla="*/ 4759522 w 4760368"/>
              <a:gd name="connsiteY1" fmla="*/ 0 h 3681521"/>
              <a:gd name="connsiteX2" fmla="*/ 4759523 w 4760368"/>
              <a:gd name="connsiteY2" fmla="*/ 3680688 h 3681521"/>
              <a:gd name="connsiteX3" fmla="*/ 487889 w 4760368"/>
              <a:gd name="connsiteY3" fmla="*/ 3681521 h 3681521"/>
              <a:gd name="connsiteX4" fmla="*/ 636661 w 4760368"/>
              <a:gd name="connsiteY4" fmla="*/ 5491 h 3681521"/>
              <a:gd name="connsiteX0" fmla="*/ 629168 w 4769574"/>
              <a:gd name="connsiteY0" fmla="*/ 8808 h 3681521"/>
              <a:gd name="connsiteX1" fmla="*/ 4768728 w 4769574"/>
              <a:gd name="connsiteY1" fmla="*/ 0 h 3681521"/>
              <a:gd name="connsiteX2" fmla="*/ 4768729 w 4769574"/>
              <a:gd name="connsiteY2" fmla="*/ 3680688 h 3681521"/>
              <a:gd name="connsiteX3" fmla="*/ 497095 w 4769574"/>
              <a:gd name="connsiteY3" fmla="*/ 3681521 h 3681521"/>
              <a:gd name="connsiteX4" fmla="*/ 629168 w 4769574"/>
              <a:gd name="connsiteY4" fmla="*/ 8808 h 3681521"/>
              <a:gd name="connsiteX0" fmla="*/ 601494 w 4741900"/>
              <a:gd name="connsiteY0" fmla="*/ 8808 h 3684838"/>
              <a:gd name="connsiteX1" fmla="*/ 4741054 w 4741900"/>
              <a:gd name="connsiteY1" fmla="*/ 0 h 3684838"/>
              <a:gd name="connsiteX2" fmla="*/ 4741055 w 4741900"/>
              <a:gd name="connsiteY2" fmla="*/ 3680688 h 3684838"/>
              <a:gd name="connsiteX3" fmla="*/ 533787 w 4741900"/>
              <a:gd name="connsiteY3" fmla="*/ 3684838 h 3684838"/>
              <a:gd name="connsiteX4" fmla="*/ 601494 w 4741900"/>
              <a:gd name="connsiteY4" fmla="*/ 8808 h 3684838"/>
              <a:gd name="connsiteX0" fmla="*/ 617057 w 4757463"/>
              <a:gd name="connsiteY0" fmla="*/ 8808 h 3680688"/>
              <a:gd name="connsiteX1" fmla="*/ 4756617 w 4757463"/>
              <a:gd name="connsiteY1" fmla="*/ 0 h 3680688"/>
              <a:gd name="connsiteX2" fmla="*/ 4756618 w 4757463"/>
              <a:gd name="connsiteY2" fmla="*/ 3680688 h 3680688"/>
              <a:gd name="connsiteX3" fmla="*/ 512611 w 4757463"/>
              <a:gd name="connsiteY3" fmla="*/ 3678203 h 3680688"/>
              <a:gd name="connsiteX4" fmla="*/ 617057 w 4757463"/>
              <a:gd name="connsiteY4" fmla="*/ 8808 h 3680688"/>
              <a:gd name="connsiteX0" fmla="*/ 602464 w 4742870"/>
              <a:gd name="connsiteY0" fmla="*/ 8808 h 3680688"/>
              <a:gd name="connsiteX1" fmla="*/ 4742024 w 4742870"/>
              <a:gd name="connsiteY1" fmla="*/ 0 h 3680688"/>
              <a:gd name="connsiteX2" fmla="*/ 4742025 w 4742870"/>
              <a:gd name="connsiteY2" fmla="*/ 3680688 h 3680688"/>
              <a:gd name="connsiteX3" fmla="*/ 498018 w 4742870"/>
              <a:gd name="connsiteY3" fmla="*/ 3678203 h 3680688"/>
              <a:gd name="connsiteX4" fmla="*/ 602464 w 4742870"/>
              <a:gd name="connsiteY4" fmla="*/ 8808 h 3680688"/>
              <a:gd name="connsiteX0" fmla="*/ 586378 w 4726784"/>
              <a:gd name="connsiteY0" fmla="*/ 8808 h 3680688"/>
              <a:gd name="connsiteX1" fmla="*/ 4725938 w 4726784"/>
              <a:gd name="connsiteY1" fmla="*/ 0 h 3680688"/>
              <a:gd name="connsiteX2" fmla="*/ 4725939 w 4726784"/>
              <a:gd name="connsiteY2" fmla="*/ 3680688 h 3680688"/>
              <a:gd name="connsiteX3" fmla="*/ 481932 w 4726784"/>
              <a:gd name="connsiteY3" fmla="*/ 3678203 h 3680688"/>
              <a:gd name="connsiteX4" fmla="*/ 586378 w 4726784"/>
              <a:gd name="connsiteY4" fmla="*/ 8808 h 3680688"/>
              <a:gd name="connsiteX0" fmla="*/ 575515 w 4715921"/>
              <a:gd name="connsiteY0" fmla="*/ 8808 h 3680688"/>
              <a:gd name="connsiteX1" fmla="*/ 4715075 w 4715921"/>
              <a:gd name="connsiteY1" fmla="*/ 0 h 3680688"/>
              <a:gd name="connsiteX2" fmla="*/ 4715076 w 4715921"/>
              <a:gd name="connsiteY2" fmla="*/ 3680688 h 3680688"/>
              <a:gd name="connsiteX3" fmla="*/ 471069 w 4715921"/>
              <a:gd name="connsiteY3" fmla="*/ 3678203 h 3680688"/>
              <a:gd name="connsiteX4" fmla="*/ 575515 w 4715921"/>
              <a:gd name="connsiteY4" fmla="*/ 8808 h 3680688"/>
              <a:gd name="connsiteX0" fmla="*/ 587738 w 4728144"/>
              <a:gd name="connsiteY0" fmla="*/ 8808 h 3680688"/>
              <a:gd name="connsiteX1" fmla="*/ 4727298 w 4728144"/>
              <a:gd name="connsiteY1" fmla="*/ 0 h 3680688"/>
              <a:gd name="connsiteX2" fmla="*/ 4727299 w 4728144"/>
              <a:gd name="connsiteY2" fmla="*/ 3680688 h 3680688"/>
              <a:gd name="connsiteX3" fmla="*/ 483292 w 4728144"/>
              <a:gd name="connsiteY3" fmla="*/ 3678203 h 3680688"/>
              <a:gd name="connsiteX4" fmla="*/ 587738 w 4728144"/>
              <a:gd name="connsiteY4" fmla="*/ 8808 h 3680688"/>
              <a:gd name="connsiteX0" fmla="*/ 592227 w 4732633"/>
              <a:gd name="connsiteY0" fmla="*/ 8808 h 3680688"/>
              <a:gd name="connsiteX1" fmla="*/ 4731787 w 4732633"/>
              <a:gd name="connsiteY1" fmla="*/ 0 h 3680688"/>
              <a:gd name="connsiteX2" fmla="*/ 4731788 w 4732633"/>
              <a:gd name="connsiteY2" fmla="*/ 3680688 h 3680688"/>
              <a:gd name="connsiteX3" fmla="*/ 487781 w 4732633"/>
              <a:gd name="connsiteY3" fmla="*/ 3678203 h 3680688"/>
              <a:gd name="connsiteX4" fmla="*/ 592227 w 4732633"/>
              <a:gd name="connsiteY4" fmla="*/ 8808 h 3680688"/>
              <a:gd name="connsiteX0" fmla="*/ 590793 w 4734538"/>
              <a:gd name="connsiteY0" fmla="*/ 2174 h 3680688"/>
              <a:gd name="connsiteX1" fmla="*/ 4733692 w 4734538"/>
              <a:gd name="connsiteY1" fmla="*/ 0 h 3680688"/>
              <a:gd name="connsiteX2" fmla="*/ 4733693 w 4734538"/>
              <a:gd name="connsiteY2" fmla="*/ 3680688 h 3680688"/>
              <a:gd name="connsiteX3" fmla="*/ 489686 w 4734538"/>
              <a:gd name="connsiteY3" fmla="*/ 3678203 h 3680688"/>
              <a:gd name="connsiteX4" fmla="*/ 590793 w 4734538"/>
              <a:gd name="connsiteY4" fmla="*/ 2174 h 3680688"/>
              <a:gd name="connsiteX0" fmla="*/ 598022 w 4725068"/>
              <a:gd name="connsiteY0" fmla="*/ 0 h 3681831"/>
              <a:gd name="connsiteX1" fmla="*/ 4724222 w 4725068"/>
              <a:gd name="connsiteY1" fmla="*/ 1143 h 3681831"/>
              <a:gd name="connsiteX2" fmla="*/ 4724223 w 4725068"/>
              <a:gd name="connsiteY2" fmla="*/ 3681831 h 3681831"/>
              <a:gd name="connsiteX3" fmla="*/ 480216 w 4725068"/>
              <a:gd name="connsiteY3" fmla="*/ 3679346 h 3681831"/>
              <a:gd name="connsiteX4" fmla="*/ 598022 w 4725068"/>
              <a:gd name="connsiteY4" fmla="*/ 0 h 3681831"/>
              <a:gd name="connsiteX0" fmla="*/ 598022 w 4725068"/>
              <a:gd name="connsiteY0" fmla="*/ 0 h 3685148"/>
              <a:gd name="connsiteX1" fmla="*/ 4724222 w 4725068"/>
              <a:gd name="connsiteY1" fmla="*/ 4460 h 3685148"/>
              <a:gd name="connsiteX2" fmla="*/ 4724223 w 4725068"/>
              <a:gd name="connsiteY2" fmla="*/ 3685148 h 3685148"/>
              <a:gd name="connsiteX3" fmla="*/ 480216 w 4725068"/>
              <a:gd name="connsiteY3" fmla="*/ 3682663 h 3685148"/>
              <a:gd name="connsiteX4" fmla="*/ 598022 w 4725068"/>
              <a:gd name="connsiteY4" fmla="*/ 0 h 3685148"/>
              <a:gd name="connsiteX0" fmla="*/ 596565 w 4726950"/>
              <a:gd name="connsiteY0" fmla="*/ 2174 h 3680688"/>
              <a:gd name="connsiteX1" fmla="*/ 4726104 w 4726950"/>
              <a:gd name="connsiteY1" fmla="*/ 0 h 3680688"/>
              <a:gd name="connsiteX2" fmla="*/ 4726105 w 4726950"/>
              <a:gd name="connsiteY2" fmla="*/ 3680688 h 3680688"/>
              <a:gd name="connsiteX3" fmla="*/ 482098 w 4726950"/>
              <a:gd name="connsiteY3" fmla="*/ 3678203 h 3680688"/>
              <a:gd name="connsiteX4" fmla="*/ 596565 w 4726950"/>
              <a:gd name="connsiteY4" fmla="*/ 2174 h 3680688"/>
              <a:gd name="connsiteX0" fmla="*/ 600621 w 4731006"/>
              <a:gd name="connsiteY0" fmla="*/ 2174 h 3680688"/>
              <a:gd name="connsiteX1" fmla="*/ 4730160 w 4731006"/>
              <a:gd name="connsiteY1" fmla="*/ 0 h 3680688"/>
              <a:gd name="connsiteX2" fmla="*/ 4730161 w 4731006"/>
              <a:gd name="connsiteY2" fmla="*/ 3680688 h 3680688"/>
              <a:gd name="connsiteX3" fmla="*/ 486154 w 4731006"/>
              <a:gd name="connsiteY3" fmla="*/ 3678203 h 3680688"/>
              <a:gd name="connsiteX4" fmla="*/ 600621 w 4731006"/>
              <a:gd name="connsiteY4" fmla="*/ 2174 h 3680688"/>
              <a:gd name="connsiteX0" fmla="*/ 599177 w 4729562"/>
              <a:gd name="connsiteY0" fmla="*/ 2174 h 3688155"/>
              <a:gd name="connsiteX1" fmla="*/ 4728716 w 4729562"/>
              <a:gd name="connsiteY1" fmla="*/ 0 h 3688155"/>
              <a:gd name="connsiteX2" fmla="*/ 4728717 w 4729562"/>
              <a:gd name="connsiteY2" fmla="*/ 3680688 h 3688155"/>
              <a:gd name="connsiteX3" fmla="*/ 488050 w 4729562"/>
              <a:gd name="connsiteY3" fmla="*/ 3688155 h 3688155"/>
              <a:gd name="connsiteX4" fmla="*/ 599177 w 4729562"/>
              <a:gd name="connsiteY4" fmla="*/ 2174 h 3688155"/>
              <a:gd name="connsiteX0" fmla="*/ 599177 w 4729562"/>
              <a:gd name="connsiteY0" fmla="*/ 0 h 3685981"/>
              <a:gd name="connsiteX1" fmla="*/ 4728716 w 4729562"/>
              <a:gd name="connsiteY1" fmla="*/ 1143 h 3685981"/>
              <a:gd name="connsiteX2" fmla="*/ 4728717 w 4729562"/>
              <a:gd name="connsiteY2" fmla="*/ 3678514 h 3685981"/>
              <a:gd name="connsiteX3" fmla="*/ 488050 w 4729562"/>
              <a:gd name="connsiteY3" fmla="*/ 3685981 h 3685981"/>
              <a:gd name="connsiteX4" fmla="*/ 599177 w 4729562"/>
              <a:gd name="connsiteY4" fmla="*/ 0 h 3685981"/>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96304 w 4733368"/>
              <a:gd name="connsiteY0" fmla="*/ 5491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5491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85455 w 4722519"/>
              <a:gd name="connsiteY0" fmla="*/ 2174 h 3684838"/>
              <a:gd name="connsiteX1" fmla="*/ 4721673 w 4722519"/>
              <a:gd name="connsiteY1" fmla="*/ 0 h 3684838"/>
              <a:gd name="connsiteX2" fmla="*/ 4721674 w 4722519"/>
              <a:gd name="connsiteY2" fmla="*/ 3677371 h 3684838"/>
              <a:gd name="connsiteX3" fmla="*/ 481007 w 4722519"/>
              <a:gd name="connsiteY3" fmla="*/ 3684838 h 3684838"/>
              <a:gd name="connsiteX4" fmla="*/ 585455 w 4722519"/>
              <a:gd name="connsiteY4" fmla="*/ 2174 h 3684838"/>
              <a:gd name="connsiteX0" fmla="*/ 593586 w 4730650"/>
              <a:gd name="connsiteY0" fmla="*/ 2174 h 3684838"/>
              <a:gd name="connsiteX1" fmla="*/ 4729804 w 4730650"/>
              <a:gd name="connsiteY1" fmla="*/ 0 h 3684838"/>
              <a:gd name="connsiteX2" fmla="*/ 4729805 w 4730650"/>
              <a:gd name="connsiteY2" fmla="*/ 3677371 h 3684838"/>
              <a:gd name="connsiteX3" fmla="*/ 489138 w 4730650"/>
              <a:gd name="connsiteY3" fmla="*/ 3684838 h 3684838"/>
              <a:gd name="connsiteX4" fmla="*/ 593586 w 4730650"/>
              <a:gd name="connsiteY4" fmla="*/ 2174 h 3684838"/>
              <a:gd name="connsiteX0" fmla="*/ 593586 w 4736932"/>
              <a:gd name="connsiteY0" fmla="*/ 2174 h 3687322"/>
              <a:gd name="connsiteX1" fmla="*/ 4729804 w 4736932"/>
              <a:gd name="connsiteY1" fmla="*/ 0 h 3687322"/>
              <a:gd name="connsiteX2" fmla="*/ 4736485 w 4736932"/>
              <a:gd name="connsiteY2" fmla="*/ 3687322 h 3687322"/>
              <a:gd name="connsiteX3" fmla="*/ 489138 w 4736932"/>
              <a:gd name="connsiteY3" fmla="*/ 3684838 h 3687322"/>
              <a:gd name="connsiteX4" fmla="*/ 593586 w 4736932"/>
              <a:gd name="connsiteY4" fmla="*/ 2174 h 3687322"/>
              <a:gd name="connsiteX0" fmla="*/ 593586 w 4739824"/>
              <a:gd name="connsiteY0" fmla="*/ 2174 h 3687322"/>
              <a:gd name="connsiteX1" fmla="*/ 4739824 w 4739824"/>
              <a:gd name="connsiteY1" fmla="*/ 0 h 3687322"/>
              <a:gd name="connsiteX2" fmla="*/ 4736485 w 4739824"/>
              <a:gd name="connsiteY2" fmla="*/ 3687322 h 3687322"/>
              <a:gd name="connsiteX3" fmla="*/ 489138 w 4739824"/>
              <a:gd name="connsiteY3" fmla="*/ 3684838 h 3687322"/>
              <a:gd name="connsiteX4" fmla="*/ 593586 w 4739824"/>
              <a:gd name="connsiteY4" fmla="*/ 2174 h 368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824" h="3687322">
                <a:moveTo>
                  <a:pt x="593586" y="2174"/>
                </a:moveTo>
                <a:lnTo>
                  <a:pt x="4739824" y="0"/>
                </a:lnTo>
                <a:cubicBezTo>
                  <a:pt x="4736893" y="1360600"/>
                  <a:pt x="4739416" y="2326722"/>
                  <a:pt x="4736485" y="3687322"/>
                </a:cubicBezTo>
                <a:lnTo>
                  <a:pt x="489138" y="3684838"/>
                </a:lnTo>
                <a:cubicBezTo>
                  <a:pt x="18231" y="2928543"/>
                  <a:pt x="-365842" y="1442490"/>
                  <a:pt x="593586" y="2174"/>
                </a:cubicBezTo>
                <a:close/>
              </a:path>
            </a:pathLst>
          </a:custGeom>
        </p:spPr>
      </p:pic>
    </p:spTree>
    <p:extLst>
      <p:ext uri="{BB962C8B-B14F-4D97-AF65-F5344CB8AC3E}">
        <p14:creationId xmlns:p14="http://schemas.microsoft.com/office/powerpoint/2010/main" val="57105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lIns="0" tIns="0" rIns="0" bIns="0">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phrases two lines or fewer may go in this text box. </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itle Placeholder 1">
            <a:extLst>
              <a:ext uri="{FF2B5EF4-FFF2-40B4-BE49-F238E27FC236}">
                <a16:creationId xmlns:a16="http://schemas.microsoft.com/office/drawing/2014/main" id="{E728A95F-AD9D-4D6F-E917-F2936C11B0DD}"/>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23557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lIns="0" tIns="0" rIns="0" bIns="0">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phrases three lines or fewer may go in this text box. For text over three lines, adjust the size of this box.</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itle Placeholder 1">
            <a:extLst>
              <a:ext uri="{FF2B5EF4-FFF2-40B4-BE49-F238E27FC236}">
                <a16:creationId xmlns:a16="http://schemas.microsoft.com/office/drawing/2014/main" id="{3818827E-53E2-F6FA-6E3A-19226DB38BEA}"/>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271616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16" name="Text Placeholder 5"/>
          <p:cNvSpPr>
            <a:spLocks noGrp="1"/>
          </p:cNvSpPr>
          <p:nvPr>
            <p:ph type="body" sz="quarter" idx="15" hasCustomPrompt="1"/>
          </p:nvPr>
        </p:nvSpPr>
        <p:spPr>
          <a:xfrm>
            <a:off x="454995" y="1091572"/>
            <a:ext cx="3917637" cy="553158"/>
          </a:xfrm>
          <a:prstGeom prst="rect">
            <a:avLst/>
          </a:prstGeom>
        </p:spPr>
        <p:txBody>
          <a:bodyPr lIns="0" tIns="0" rIns="0" bIns="0"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19" y="1733383"/>
            <a:ext cx="3916035" cy="2670341"/>
          </a:xfrm>
          <a:prstGeom prst="rect">
            <a:avLst/>
          </a:prstGeom>
        </p:spPr>
        <p:txBody>
          <a:bodyPr lIns="0" tIns="0" rIns="0" bIns="0">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lIns="0" tIns="0" rIns="0" bIns="0"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4" y="1733383"/>
            <a:ext cx="3916035" cy="2670341"/>
          </a:xfrm>
          <a:prstGeom prst="rect">
            <a:avLst/>
          </a:prstGeom>
        </p:spPr>
        <p:txBody>
          <a:bodyPr lIns="0" tIns="0" rIns="0" bIns="0">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3" name="Title Placeholder 1">
            <a:extLst>
              <a:ext uri="{FF2B5EF4-FFF2-40B4-BE49-F238E27FC236}">
                <a16:creationId xmlns:a16="http://schemas.microsoft.com/office/drawing/2014/main" id="{AA7A2BA9-2AFB-105E-5227-42287B480BBC}"/>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1409359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16" name="Text Placeholder 5"/>
          <p:cNvSpPr>
            <a:spLocks noGrp="1"/>
          </p:cNvSpPr>
          <p:nvPr>
            <p:ph type="body" sz="quarter" idx="15" hasCustomPrompt="1"/>
          </p:nvPr>
        </p:nvSpPr>
        <p:spPr>
          <a:xfrm>
            <a:off x="447736" y="1091572"/>
            <a:ext cx="2511364" cy="490738"/>
          </a:xfrm>
          <a:prstGeom prst="rect">
            <a:avLst/>
          </a:prstGeom>
        </p:spPr>
        <p:txBody>
          <a:bodyPr lIns="0" tIns="0" rIns="0" bIns="0"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lIns="0" tIns="0" rIns="0" bIns="0">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1" name="Text Placeholder 5"/>
          <p:cNvSpPr>
            <a:spLocks noGrp="1"/>
          </p:cNvSpPr>
          <p:nvPr>
            <p:ph type="body" sz="quarter" idx="23" hasCustomPrompt="1"/>
          </p:nvPr>
        </p:nvSpPr>
        <p:spPr>
          <a:xfrm>
            <a:off x="3272504" y="1091572"/>
            <a:ext cx="2511364" cy="490738"/>
          </a:xfrm>
          <a:prstGeom prst="rect">
            <a:avLst/>
          </a:prstGeom>
        </p:spPr>
        <p:txBody>
          <a:bodyPr lIns="0" tIns="0" rIns="0" bIns="0"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lIns="0" tIns="0" rIns="0" bIns="0">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6" y="1091572"/>
            <a:ext cx="2511364" cy="490738"/>
          </a:xfrm>
          <a:prstGeom prst="rect">
            <a:avLst/>
          </a:prstGeom>
        </p:spPr>
        <p:txBody>
          <a:bodyPr lIns="0" tIns="0" rIns="0" bIns="0"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lIns="0" tIns="0" rIns="0" bIns="0">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Placeholder 1">
            <a:extLst>
              <a:ext uri="{FF2B5EF4-FFF2-40B4-BE49-F238E27FC236}">
                <a16:creationId xmlns:a16="http://schemas.microsoft.com/office/drawing/2014/main" id="{D24450A0-1EF2-309C-1EE5-63EDBD67D870}"/>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69063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lIns="0" tIns="0" rIns="0" bIns="0">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09" y="1232302"/>
            <a:ext cx="4063787" cy="493132"/>
          </a:xfrm>
          <a:prstGeom prst="rect">
            <a:avLst/>
          </a:prstGeom>
        </p:spPr>
        <p:txBody>
          <a:bodyPr lIns="0" tIns="0" rIns="0" bIns="0"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970058"/>
            <a:ext cx="3892250" cy="350652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3" name="Title Placeholder 1">
            <a:extLst>
              <a:ext uri="{FF2B5EF4-FFF2-40B4-BE49-F238E27FC236}">
                <a16:creationId xmlns:a16="http://schemas.microsoft.com/office/drawing/2014/main" id="{2DEBA183-A998-BB28-42B7-5EB1D60E761C}"/>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414867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
        <p:nvSpPr>
          <p:cNvPr id="3" name="Title Placeholder 1">
            <a:extLst>
              <a:ext uri="{FF2B5EF4-FFF2-40B4-BE49-F238E27FC236}">
                <a16:creationId xmlns:a16="http://schemas.microsoft.com/office/drawing/2014/main" id="{3FAD04EC-FFA1-F65D-4AE7-87DAAE63E8C0}"/>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
        <p:nvSpPr>
          <p:cNvPr id="7" name="Text Placeholder 12">
            <a:extLst>
              <a:ext uri="{FF2B5EF4-FFF2-40B4-BE49-F238E27FC236}">
                <a16:creationId xmlns:a16="http://schemas.microsoft.com/office/drawing/2014/main" id="{8345CDC8-4D32-194E-D61E-861B1DD1D49F}"/>
              </a:ext>
            </a:extLst>
          </p:cNvPr>
          <p:cNvSpPr>
            <a:spLocks noGrp="1"/>
          </p:cNvSpPr>
          <p:nvPr>
            <p:ph type="body" sz="quarter" idx="20" hasCustomPrompt="1"/>
          </p:nvPr>
        </p:nvSpPr>
        <p:spPr>
          <a:xfrm>
            <a:off x="4626363" y="1814425"/>
            <a:ext cx="4059706" cy="2469195"/>
          </a:xfrm>
          <a:prstGeom prst="rect">
            <a:avLst/>
          </a:prstGeom>
        </p:spPr>
        <p:txBody>
          <a:bodyPr lIns="0" tIns="0" rIns="0" bIns="0">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5">
            <a:extLst>
              <a:ext uri="{FF2B5EF4-FFF2-40B4-BE49-F238E27FC236}">
                <a16:creationId xmlns:a16="http://schemas.microsoft.com/office/drawing/2014/main" id="{FA13186E-3A14-1188-0195-D96B726EC48D}"/>
              </a:ext>
            </a:extLst>
          </p:cNvPr>
          <p:cNvSpPr>
            <a:spLocks noGrp="1"/>
          </p:cNvSpPr>
          <p:nvPr>
            <p:ph type="body" sz="quarter" idx="19" hasCustomPrompt="1"/>
          </p:nvPr>
        </p:nvSpPr>
        <p:spPr>
          <a:xfrm>
            <a:off x="4625009" y="1232302"/>
            <a:ext cx="4063787" cy="493132"/>
          </a:xfrm>
          <a:prstGeom prst="rect">
            <a:avLst/>
          </a:prstGeom>
        </p:spPr>
        <p:txBody>
          <a:bodyPr lIns="0" tIns="0" rIns="0" bIns="0"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888305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3" name="Title Placeholder 1">
            <a:extLst>
              <a:ext uri="{FF2B5EF4-FFF2-40B4-BE49-F238E27FC236}">
                <a16:creationId xmlns:a16="http://schemas.microsoft.com/office/drawing/2014/main" id="{4743C78D-3A94-222D-515C-DBD366737CDD}"/>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
        <p:nvSpPr>
          <p:cNvPr id="6" name="Picture Placeholder 4">
            <a:extLst>
              <a:ext uri="{FF2B5EF4-FFF2-40B4-BE49-F238E27FC236}">
                <a16:creationId xmlns:a16="http://schemas.microsoft.com/office/drawing/2014/main" id="{7233F58C-22FF-EF1C-9EA4-BB1FF4DB5EE2}"/>
              </a:ext>
            </a:extLst>
          </p:cNvPr>
          <p:cNvSpPr>
            <a:spLocks noGrp="1"/>
          </p:cNvSpPr>
          <p:nvPr>
            <p:ph type="pic" sz="quarter" idx="14" hasCustomPrompt="1"/>
          </p:nvPr>
        </p:nvSpPr>
        <p:spPr>
          <a:xfrm>
            <a:off x="4798692" y="970058"/>
            <a:ext cx="3892250" cy="350652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7" name="Text Placeholder 12">
            <a:extLst>
              <a:ext uri="{FF2B5EF4-FFF2-40B4-BE49-F238E27FC236}">
                <a16:creationId xmlns:a16="http://schemas.microsoft.com/office/drawing/2014/main" id="{21B3A332-BC1C-B2B7-8D25-FFEFD0C83898}"/>
              </a:ext>
            </a:extLst>
          </p:cNvPr>
          <p:cNvSpPr>
            <a:spLocks noGrp="1"/>
          </p:cNvSpPr>
          <p:nvPr>
            <p:ph type="body" sz="quarter" idx="20" hasCustomPrompt="1"/>
          </p:nvPr>
        </p:nvSpPr>
        <p:spPr>
          <a:xfrm>
            <a:off x="448833" y="1814425"/>
            <a:ext cx="4059706" cy="2469195"/>
          </a:xfrm>
          <a:prstGeom prst="rect">
            <a:avLst/>
          </a:prstGeom>
        </p:spPr>
        <p:txBody>
          <a:bodyPr lIns="0" tIns="0" rIns="0" bIns="0">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5">
            <a:extLst>
              <a:ext uri="{FF2B5EF4-FFF2-40B4-BE49-F238E27FC236}">
                <a16:creationId xmlns:a16="http://schemas.microsoft.com/office/drawing/2014/main" id="{C1E37B17-5772-3B5D-73F7-2A9DE958789C}"/>
              </a:ext>
            </a:extLst>
          </p:cNvPr>
          <p:cNvSpPr>
            <a:spLocks noGrp="1"/>
          </p:cNvSpPr>
          <p:nvPr>
            <p:ph type="body" sz="quarter" idx="19" hasCustomPrompt="1"/>
          </p:nvPr>
        </p:nvSpPr>
        <p:spPr>
          <a:xfrm>
            <a:off x="447479" y="1232302"/>
            <a:ext cx="4063787" cy="493132"/>
          </a:xfrm>
          <a:prstGeom prst="rect">
            <a:avLst/>
          </a:prstGeom>
        </p:spPr>
        <p:txBody>
          <a:bodyPr lIns="0" tIns="0" rIns="0" bIns="0"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116565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
        <p:nvSpPr>
          <p:cNvPr id="3" name="Title Placeholder 1">
            <a:extLst>
              <a:ext uri="{FF2B5EF4-FFF2-40B4-BE49-F238E27FC236}">
                <a16:creationId xmlns:a16="http://schemas.microsoft.com/office/drawing/2014/main" id="{CA3ED416-1639-D0A9-3AF4-320D1CD1A757}"/>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
        <p:nvSpPr>
          <p:cNvPr id="6" name="Text Placeholder 12">
            <a:extLst>
              <a:ext uri="{FF2B5EF4-FFF2-40B4-BE49-F238E27FC236}">
                <a16:creationId xmlns:a16="http://schemas.microsoft.com/office/drawing/2014/main" id="{EEAEE1BA-23C2-918F-B8ED-869D63EA0223}"/>
              </a:ext>
            </a:extLst>
          </p:cNvPr>
          <p:cNvSpPr>
            <a:spLocks noGrp="1"/>
          </p:cNvSpPr>
          <p:nvPr>
            <p:ph type="body" sz="quarter" idx="20" hasCustomPrompt="1"/>
          </p:nvPr>
        </p:nvSpPr>
        <p:spPr>
          <a:xfrm>
            <a:off x="448833" y="1814425"/>
            <a:ext cx="4059706" cy="2469195"/>
          </a:xfrm>
          <a:prstGeom prst="rect">
            <a:avLst/>
          </a:prstGeom>
        </p:spPr>
        <p:txBody>
          <a:bodyPr lIns="0" tIns="0" rIns="0" bIns="0">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5">
            <a:extLst>
              <a:ext uri="{FF2B5EF4-FFF2-40B4-BE49-F238E27FC236}">
                <a16:creationId xmlns:a16="http://schemas.microsoft.com/office/drawing/2014/main" id="{39DAD6E9-9ECB-849B-340D-03F88DD10A43}"/>
              </a:ext>
            </a:extLst>
          </p:cNvPr>
          <p:cNvSpPr>
            <a:spLocks noGrp="1"/>
          </p:cNvSpPr>
          <p:nvPr>
            <p:ph type="body" sz="quarter" idx="19" hasCustomPrompt="1"/>
          </p:nvPr>
        </p:nvSpPr>
        <p:spPr>
          <a:xfrm>
            <a:off x="447479" y="1232302"/>
            <a:ext cx="4063787" cy="493132"/>
          </a:xfrm>
          <a:prstGeom prst="rect">
            <a:avLst/>
          </a:prstGeom>
        </p:spPr>
        <p:txBody>
          <a:bodyPr lIns="0" tIns="0" rIns="0" bIns="0"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46996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5" y="1170026"/>
            <a:ext cx="3907264" cy="553158"/>
          </a:xfrm>
          <a:prstGeom prst="rect">
            <a:avLst/>
          </a:prstGeom>
        </p:spPr>
        <p:txBody>
          <a:bodyPr lIns="0" tIns="0" rIns="0"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5" y="1170026"/>
            <a:ext cx="3907264" cy="553158"/>
          </a:xfrm>
          <a:prstGeom prst="rect">
            <a:avLst/>
          </a:prstGeom>
        </p:spPr>
        <p:txBody>
          <a:bodyPr lIns="0" tIns="0" rIns="0" anchor="b" anchorCtr="0">
            <a:noAutofit/>
          </a:bodyPr>
          <a:lstStyle>
            <a:lvl1pPr marL="0" indent="0">
              <a:lnSpc>
                <a:spcPct val="100000"/>
              </a:lnSpc>
              <a:buFontTx/>
              <a:buNone/>
              <a:defRPr sz="1800" b="1" i="0"/>
            </a:lvl1pPr>
          </a:lstStyle>
          <a:p>
            <a:pPr lvl="0"/>
            <a:r>
              <a:rPr lang="en-GB" noProof="0"/>
              <a:t>Click to edit heading</a:t>
            </a:r>
          </a:p>
        </p:txBody>
      </p:sp>
      <p:sp>
        <p:nvSpPr>
          <p:cNvPr id="3" name="Title Placeholder 1">
            <a:extLst>
              <a:ext uri="{FF2B5EF4-FFF2-40B4-BE49-F238E27FC236}">
                <a16:creationId xmlns:a16="http://schemas.microsoft.com/office/drawing/2014/main" id="{A97CD8AA-D66B-F0E3-F12C-6068FCA97F88}"/>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332530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lIns="0" tIns="0" rIns="0" bIns="0"/>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6" name="Title Placeholder 1">
            <a:extLst>
              <a:ext uri="{FF2B5EF4-FFF2-40B4-BE49-F238E27FC236}">
                <a16:creationId xmlns:a16="http://schemas.microsoft.com/office/drawing/2014/main" id="{DDD757B7-DE19-82F8-8928-A0FBB65E5C98}"/>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171331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446163" y="2619813"/>
            <a:ext cx="3897237" cy="543983"/>
          </a:xfrm>
          <a:prstGeom prst="rect">
            <a:avLst/>
          </a:prstGeom>
        </p:spPr>
        <p:txBody>
          <a:bodyPr lIns="0" tIns="0" rIns="0" bIns="0" anchor="t" anchorCtr="0"/>
          <a:lstStyle>
            <a:lvl1pPr algn="l">
              <a:lnSpc>
                <a:spcPct val="100000"/>
              </a:lnSpc>
              <a:defRPr sz="16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446171" y="3256161"/>
            <a:ext cx="3897233" cy="153789"/>
          </a:xfrm>
          <a:prstGeom prst="rect">
            <a:avLst/>
          </a:prstGeom>
        </p:spPr>
        <p:txBody>
          <a:bodyPr lIns="0" tIns="0" rIns="0" bIns="0"/>
          <a:lstStyle>
            <a:lvl1pPr marL="0" indent="0" algn="l">
              <a:buNone/>
              <a:defRPr sz="1000" b="0" i="0" cap="none" spc="90" baseline="0">
                <a:solidFill>
                  <a:srgbClr val="FFFFFF"/>
                </a:solidFill>
                <a:latin typeface="Verdana"/>
                <a:cs typeface="Verdana"/>
              </a:defRPr>
            </a:lvl1pPr>
          </a:lstStyle>
          <a:p>
            <a:pPr lvl="0"/>
            <a:r>
              <a:rPr lang="en-GB" noProof="0"/>
              <a:t>Click to add subtitle</a:t>
            </a:r>
          </a:p>
        </p:txBody>
      </p:sp>
      <p:sp>
        <p:nvSpPr>
          <p:cNvPr id="14" name="Text Placeholder 19"/>
          <p:cNvSpPr>
            <a:spLocks noGrp="1"/>
          </p:cNvSpPr>
          <p:nvPr>
            <p:ph type="body" sz="quarter" idx="12" hasCustomPrompt="1"/>
          </p:nvPr>
        </p:nvSpPr>
        <p:spPr>
          <a:xfrm>
            <a:off x="457219" y="3647300"/>
            <a:ext cx="3890582" cy="15378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457200" y="3835389"/>
            <a:ext cx="3890593"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pic>
        <p:nvPicPr>
          <p:cNvPr id="3" name="Picture Placeholder 7" descr="A person wearing headphones and holding a device&#10;&#10;Description automatically generated">
            <a:extLst>
              <a:ext uri="{FF2B5EF4-FFF2-40B4-BE49-F238E27FC236}">
                <a16:creationId xmlns:a16="http://schemas.microsoft.com/office/drawing/2014/main" id="{742738C1-054C-39F1-9C4E-05BF9C433190}"/>
              </a:ext>
            </a:extLst>
          </p:cNvPr>
          <p:cNvPicPr>
            <a:picLocks noChangeAspect="1"/>
          </p:cNvPicPr>
          <p:nvPr userDrawn="1"/>
        </p:nvPicPr>
        <p:blipFill>
          <a:blip r:embed="rId3"/>
          <a:srcRect l="83" r="83"/>
          <a:stretch>
            <a:fillRect/>
          </a:stretch>
        </p:blipFill>
        <p:spPr>
          <a:xfrm>
            <a:off x="4646746" y="1622848"/>
            <a:ext cx="4505976" cy="3529382"/>
          </a:xfrm>
          <a:custGeom>
            <a:avLst/>
            <a:gdLst>
              <a:gd name="connsiteX0" fmla="*/ 0 w 4115581"/>
              <a:gd name="connsiteY0" fmla="*/ 0 h 4073007"/>
              <a:gd name="connsiteX1" fmla="*/ 4115581 w 4115581"/>
              <a:gd name="connsiteY1" fmla="*/ 0 h 4073007"/>
              <a:gd name="connsiteX2" fmla="*/ 4115581 w 4115581"/>
              <a:gd name="connsiteY2" fmla="*/ 4073007 h 4073007"/>
              <a:gd name="connsiteX3" fmla="*/ 0 w 4115581"/>
              <a:gd name="connsiteY3" fmla="*/ 4073007 h 4073007"/>
              <a:gd name="connsiteX4" fmla="*/ 0 w 4115581"/>
              <a:gd name="connsiteY4" fmla="*/ 0 h 4073007"/>
              <a:gd name="connsiteX0" fmla="*/ 429846 w 4545427"/>
              <a:gd name="connsiteY0" fmla="*/ 0 h 4073007"/>
              <a:gd name="connsiteX1" fmla="*/ 4545427 w 4545427"/>
              <a:gd name="connsiteY1" fmla="*/ 0 h 4073007"/>
              <a:gd name="connsiteX2" fmla="*/ 4545427 w 4545427"/>
              <a:gd name="connsiteY2" fmla="*/ 4073007 h 4073007"/>
              <a:gd name="connsiteX3" fmla="*/ 429846 w 4545427"/>
              <a:gd name="connsiteY3" fmla="*/ 4073007 h 4073007"/>
              <a:gd name="connsiteX4" fmla="*/ 429846 w 4545427"/>
              <a:gd name="connsiteY4" fmla="*/ 0 h 4073007"/>
              <a:gd name="connsiteX0" fmla="*/ 563853 w 4679434"/>
              <a:gd name="connsiteY0" fmla="*/ 0 h 4073007"/>
              <a:gd name="connsiteX1" fmla="*/ 4679434 w 4679434"/>
              <a:gd name="connsiteY1" fmla="*/ 0 h 4073007"/>
              <a:gd name="connsiteX2" fmla="*/ 4679434 w 4679434"/>
              <a:gd name="connsiteY2" fmla="*/ 4073007 h 4073007"/>
              <a:gd name="connsiteX3" fmla="*/ 563853 w 4679434"/>
              <a:gd name="connsiteY3" fmla="*/ 4073007 h 4073007"/>
              <a:gd name="connsiteX4" fmla="*/ 563853 w 4679434"/>
              <a:gd name="connsiteY4" fmla="*/ 0 h 4073007"/>
              <a:gd name="connsiteX0" fmla="*/ 570773 w 4668769"/>
              <a:gd name="connsiteY0" fmla="*/ 0 h 4081799"/>
              <a:gd name="connsiteX1" fmla="*/ 4668769 w 4668769"/>
              <a:gd name="connsiteY1" fmla="*/ 8792 h 4081799"/>
              <a:gd name="connsiteX2" fmla="*/ 4668769 w 4668769"/>
              <a:gd name="connsiteY2" fmla="*/ 4081799 h 4081799"/>
              <a:gd name="connsiteX3" fmla="*/ 553188 w 4668769"/>
              <a:gd name="connsiteY3" fmla="*/ 4081799 h 4081799"/>
              <a:gd name="connsiteX4" fmla="*/ 570773 w 4668769"/>
              <a:gd name="connsiteY4" fmla="*/ 0 h 4081799"/>
              <a:gd name="connsiteX0" fmla="*/ 570773 w 4677561"/>
              <a:gd name="connsiteY0" fmla="*/ 1 h 4081800"/>
              <a:gd name="connsiteX1" fmla="*/ 4677561 w 4677561"/>
              <a:gd name="connsiteY1" fmla="*/ 0 h 4081800"/>
              <a:gd name="connsiteX2" fmla="*/ 4668769 w 4677561"/>
              <a:gd name="connsiteY2" fmla="*/ 4081800 h 4081800"/>
              <a:gd name="connsiteX3" fmla="*/ 553188 w 4677561"/>
              <a:gd name="connsiteY3" fmla="*/ 4081800 h 4081800"/>
              <a:gd name="connsiteX4" fmla="*/ 570773 w 4677561"/>
              <a:gd name="connsiteY4" fmla="*/ 1 h 4081800"/>
              <a:gd name="connsiteX0" fmla="*/ 599816 w 4706604"/>
              <a:gd name="connsiteY0" fmla="*/ 1 h 4081800"/>
              <a:gd name="connsiteX1" fmla="*/ 4706604 w 4706604"/>
              <a:gd name="connsiteY1" fmla="*/ 0 h 4081800"/>
              <a:gd name="connsiteX2" fmla="*/ 4697812 w 4706604"/>
              <a:gd name="connsiteY2" fmla="*/ 4081800 h 4081800"/>
              <a:gd name="connsiteX3" fmla="*/ 511892 w 4706604"/>
              <a:gd name="connsiteY3" fmla="*/ 3659769 h 4081800"/>
              <a:gd name="connsiteX4" fmla="*/ 599816 w 4706604"/>
              <a:gd name="connsiteY4" fmla="*/ 1 h 4081800"/>
              <a:gd name="connsiteX0" fmla="*/ 599816 w 4706604"/>
              <a:gd name="connsiteY0" fmla="*/ 1 h 3659769"/>
              <a:gd name="connsiteX1" fmla="*/ 4706604 w 4706604"/>
              <a:gd name="connsiteY1" fmla="*/ 0 h 3659769"/>
              <a:gd name="connsiteX2" fmla="*/ 4645059 w 4706604"/>
              <a:gd name="connsiteY2" fmla="*/ 3624600 h 3659769"/>
              <a:gd name="connsiteX3" fmla="*/ 511892 w 4706604"/>
              <a:gd name="connsiteY3" fmla="*/ 3659769 h 3659769"/>
              <a:gd name="connsiteX4" fmla="*/ 599816 w 4706604"/>
              <a:gd name="connsiteY4" fmla="*/ 1 h 3659769"/>
              <a:gd name="connsiteX0" fmla="*/ 599816 w 4707450"/>
              <a:gd name="connsiteY0" fmla="*/ 1 h 3659769"/>
              <a:gd name="connsiteX1" fmla="*/ 4706604 w 4707450"/>
              <a:gd name="connsiteY1" fmla="*/ 0 h 3659769"/>
              <a:gd name="connsiteX2" fmla="*/ 4706605 w 4707450"/>
              <a:gd name="connsiteY2" fmla="*/ 3650977 h 3659769"/>
              <a:gd name="connsiteX3" fmla="*/ 511892 w 4707450"/>
              <a:gd name="connsiteY3" fmla="*/ 3659769 h 3659769"/>
              <a:gd name="connsiteX4" fmla="*/ 599816 w 4707450"/>
              <a:gd name="connsiteY4" fmla="*/ 1 h 3659769"/>
              <a:gd name="connsiteX0" fmla="*/ 634214 w 4741848"/>
              <a:gd name="connsiteY0" fmla="*/ 1 h 3668316"/>
              <a:gd name="connsiteX1" fmla="*/ 4741002 w 4741848"/>
              <a:gd name="connsiteY1" fmla="*/ 0 h 3668316"/>
              <a:gd name="connsiteX2" fmla="*/ 4741003 w 4741848"/>
              <a:gd name="connsiteY2" fmla="*/ 3650977 h 3668316"/>
              <a:gd name="connsiteX3" fmla="*/ 469369 w 4741848"/>
              <a:gd name="connsiteY3" fmla="*/ 3668316 h 3668316"/>
              <a:gd name="connsiteX4" fmla="*/ 634214 w 4741848"/>
              <a:gd name="connsiteY4" fmla="*/ 1 h 3668316"/>
              <a:gd name="connsiteX0" fmla="*/ 642249 w 4732789"/>
              <a:gd name="connsiteY0" fmla="*/ 1 h 3668316"/>
              <a:gd name="connsiteX1" fmla="*/ 4731943 w 4732789"/>
              <a:gd name="connsiteY1" fmla="*/ 0 h 3668316"/>
              <a:gd name="connsiteX2" fmla="*/ 4731944 w 4732789"/>
              <a:gd name="connsiteY2" fmla="*/ 3650977 h 3668316"/>
              <a:gd name="connsiteX3" fmla="*/ 460310 w 4732789"/>
              <a:gd name="connsiteY3" fmla="*/ 3668316 h 3668316"/>
              <a:gd name="connsiteX4" fmla="*/ 642249 w 4732789"/>
              <a:gd name="connsiteY4" fmla="*/ 1 h 3668316"/>
              <a:gd name="connsiteX0" fmla="*/ 642249 w 4732789"/>
              <a:gd name="connsiteY0" fmla="*/ 1 h 3680688"/>
              <a:gd name="connsiteX1" fmla="*/ 4731943 w 4732789"/>
              <a:gd name="connsiteY1" fmla="*/ 0 h 3680688"/>
              <a:gd name="connsiteX2" fmla="*/ 4731944 w 4732789"/>
              <a:gd name="connsiteY2" fmla="*/ 3680688 h 3680688"/>
              <a:gd name="connsiteX3" fmla="*/ 460310 w 4732789"/>
              <a:gd name="connsiteY3" fmla="*/ 3668316 h 3680688"/>
              <a:gd name="connsiteX4" fmla="*/ 642249 w 4732789"/>
              <a:gd name="connsiteY4" fmla="*/ 1 h 3680688"/>
              <a:gd name="connsiteX0" fmla="*/ 642249 w 4732789"/>
              <a:gd name="connsiteY0" fmla="*/ 1 h 3681521"/>
              <a:gd name="connsiteX1" fmla="*/ 4731943 w 4732789"/>
              <a:gd name="connsiteY1" fmla="*/ 0 h 3681521"/>
              <a:gd name="connsiteX2" fmla="*/ 4731944 w 4732789"/>
              <a:gd name="connsiteY2" fmla="*/ 3680688 h 3681521"/>
              <a:gd name="connsiteX3" fmla="*/ 460310 w 4732789"/>
              <a:gd name="connsiteY3" fmla="*/ 3681521 h 3681521"/>
              <a:gd name="connsiteX4" fmla="*/ 642249 w 4732789"/>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36661 w 4760368"/>
              <a:gd name="connsiteY0" fmla="*/ 5491 h 3681521"/>
              <a:gd name="connsiteX1" fmla="*/ 4759522 w 4760368"/>
              <a:gd name="connsiteY1" fmla="*/ 0 h 3681521"/>
              <a:gd name="connsiteX2" fmla="*/ 4759523 w 4760368"/>
              <a:gd name="connsiteY2" fmla="*/ 3680688 h 3681521"/>
              <a:gd name="connsiteX3" fmla="*/ 487889 w 4760368"/>
              <a:gd name="connsiteY3" fmla="*/ 3681521 h 3681521"/>
              <a:gd name="connsiteX4" fmla="*/ 636661 w 4760368"/>
              <a:gd name="connsiteY4" fmla="*/ 5491 h 3681521"/>
              <a:gd name="connsiteX0" fmla="*/ 629168 w 4769574"/>
              <a:gd name="connsiteY0" fmla="*/ 8808 h 3681521"/>
              <a:gd name="connsiteX1" fmla="*/ 4768728 w 4769574"/>
              <a:gd name="connsiteY1" fmla="*/ 0 h 3681521"/>
              <a:gd name="connsiteX2" fmla="*/ 4768729 w 4769574"/>
              <a:gd name="connsiteY2" fmla="*/ 3680688 h 3681521"/>
              <a:gd name="connsiteX3" fmla="*/ 497095 w 4769574"/>
              <a:gd name="connsiteY3" fmla="*/ 3681521 h 3681521"/>
              <a:gd name="connsiteX4" fmla="*/ 629168 w 4769574"/>
              <a:gd name="connsiteY4" fmla="*/ 8808 h 3681521"/>
              <a:gd name="connsiteX0" fmla="*/ 601494 w 4741900"/>
              <a:gd name="connsiteY0" fmla="*/ 8808 h 3684838"/>
              <a:gd name="connsiteX1" fmla="*/ 4741054 w 4741900"/>
              <a:gd name="connsiteY1" fmla="*/ 0 h 3684838"/>
              <a:gd name="connsiteX2" fmla="*/ 4741055 w 4741900"/>
              <a:gd name="connsiteY2" fmla="*/ 3680688 h 3684838"/>
              <a:gd name="connsiteX3" fmla="*/ 533787 w 4741900"/>
              <a:gd name="connsiteY3" fmla="*/ 3684838 h 3684838"/>
              <a:gd name="connsiteX4" fmla="*/ 601494 w 4741900"/>
              <a:gd name="connsiteY4" fmla="*/ 8808 h 3684838"/>
              <a:gd name="connsiteX0" fmla="*/ 617057 w 4757463"/>
              <a:gd name="connsiteY0" fmla="*/ 8808 h 3680688"/>
              <a:gd name="connsiteX1" fmla="*/ 4756617 w 4757463"/>
              <a:gd name="connsiteY1" fmla="*/ 0 h 3680688"/>
              <a:gd name="connsiteX2" fmla="*/ 4756618 w 4757463"/>
              <a:gd name="connsiteY2" fmla="*/ 3680688 h 3680688"/>
              <a:gd name="connsiteX3" fmla="*/ 512611 w 4757463"/>
              <a:gd name="connsiteY3" fmla="*/ 3678203 h 3680688"/>
              <a:gd name="connsiteX4" fmla="*/ 617057 w 4757463"/>
              <a:gd name="connsiteY4" fmla="*/ 8808 h 3680688"/>
              <a:gd name="connsiteX0" fmla="*/ 602464 w 4742870"/>
              <a:gd name="connsiteY0" fmla="*/ 8808 h 3680688"/>
              <a:gd name="connsiteX1" fmla="*/ 4742024 w 4742870"/>
              <a:gd name="connsiteY1" fmla="*/ 0 h 3680688"/>
              <a:gd name="connsiteX2" fmla="*/ 4742025 w 4742870"/>
              <a:gd name="connsiteY2" fmla="*/ 3680688 h 3680688"/>
              <a:gd name="connsiteX3" fmla="*/ 498018 w 4742870"/>
              <a:gd name="connsiteY3" fmla="*/ 3678203 h 3680688"/>
              <a:gd name="connsiteX4" fmla="*/ 602464 w 4742870"/>
              <a:gd name="connsiteY4" fmla="*/ 8808 h 3680688"/>
              <a:gd name="connsiteX0" fmla="*/ 586378 w 4726784"/>
              <a:gd name="connsiteY0" fmla="*/ 8808 h 3680688"/>
              <a:gd name="connsiteX1" fmla="*/ 4725938 w 4726784"/>
              <a:gd name="connsiteY1" fmla="*/ 0 h 3680688"/>
              <a:gd name="connsiteX2" fmla="*/ 4725939 w 4726784"/>
              <a:gd name="connsiteY2" fmla="*/ 3680688 h 3680688"/>
              <a:gd name="connsiteX3" fmla="*/ 481932 w 4726784"/>
              <a:gd name="connsiteY3" fmla="*/ 3678203 h 3680688"/>
              <a:gd name="connsiteX4" fmla="*/ 586378 w 4726784"/>
              <a:gd name="connsiteY4" fmla="*/ 8808 h 3680688"/>
              <a:gd name="connsiteX0" fmla="*/ 575515 w 4715921"/>
              <a:gd name="connsiteY0" fmla="*/ 8808 h 3680688"/>
              <a:gd name="connsiteX1" fmla="*/ 4715075 w 4715921"/>
              <a:gd name="connsiteY1" fmla="*/ 0 h 3680688"/>
              <a:gd name="connsiteX2" fmla="*/ 4715076 w 4715921"/>
              <a:gd name="connsiteY2" fmla="*/ 3680688 h 3680688"/>
              <a:gd name="connsiteX3" fmla="*/ 471069 w 4715921"/>
              <a:gd name="connsiteY3" fmla="*/ 3678203 h 3680688"/>
              <a:gd name="connsiteX4" fmla="*/ 575515 w 4715921"/>
              <a:gd name="connsiteY4" fmla="*/ 8808 h 3680688"/>
              <a:gd name="connsiteX0" fmla="*/ 587738 w 4728144"/>
              <a:gd name="connsiteY0" fmla="*/ 8808 h 3680688"/>
              <a:gd name="connsiteX1" fmla="*/ 4727298 w 4728144"/>
              <a:gd name="connsiteY1" fmla="*/ 0 h 3680688"/>
              <a:gd name="connsiteX2" fmla="*/ 4727299 w 4728144"/>
              <a:gd name="connsiteY2" fmla="*/ 3680688 h 3680688"/>
              <a:gd name="connsiteX3" fmla="*/ 483292 w 4728144"/>
              <a:gd name="connsiteY3" fmla="*/ 3678203 h 3680688"/>
              <a:gd name="connsiteX4" fmla="*/ 587738 w 4728144"/>
              <a:gd name="connsiteY4" fmla="*/ 8808 h 3680688"/>
              <a:gd name="connsiteX0" fmla="*/ 592227 w 4732633"/>
              <a:gd name="connsiteY0" fmla="*/ 8808 h 3680688"/>
              <a:gd name="connsiteX1" fmla="*/ 4731787 w 4732633"/>
              <a:gd name="connsiteY1" fmla="*/ 0 h 3680688"/>
              <a:gd name="connsiteX2" fmla="*/ 4731788 w 4732633"/>
              <a:gd name="connsiteY2" fmla="*/ 3680688 h 3680688"/>
              <a:gd name="connsiteX3" fmla="*/ 487781 w 4732633"/>
              <a:gd name="connsiteY3" fmla="*/ 3678203 h 3680688"/>
              <a:gd name="connsiteX4" fmla="*/ 592227 w 4732633"/>
              <a:gd name="connsiteY4" fmla="*/ 8808 h 3680688"/>
              <a:gd name="connsiteX0" fmla="*/ 590793 w 4734538"/>
              <a:gd name="connsiteY0" fmla="*/ 2174 h 3680688"/>
              <a:gd name="connsiteX1" fmla="*/ 4733692 w 4734538"/>
              <a:gd name="connsiteY1" fmla="*/ 0 h 3680688"/>
              <a:gd name="connsiteX2" fmla="*/ 4733693 w 4734538"/>
              <a:gd name="connsiteY2" fmla="*/ 3680688 h 3680688"/>
              <a:gd name="connsiteX3" fmla="*/ 489686 w 4734538"/>
              <a:gd name="connsiteY3" fmla="*/ 3678203 h 3680688"/>
              <a:gd name="connsiteX4" fmla="*/ 590793 w 4734538"/>
              <a:gd name="connsiteY4" fmla="*/ 2174 h 3680688"/>
              <a:gd name="connsiteX0" fmla="*/ 598022 w 4725068"/>
              <a:gd name="connsiteY0" fmla="*/ 0 h 3681831"/>
              <a:gd name="connsiteX1" fmla="*/ 4724222 w 4725068"/>
              <a:gd name="connsiteY1" fmla="*/ 1143 h 3681831"/>
              <a:gd name="connsiteX2" fmla="*/ 4724223 w 4725068"/>
              <a:gd name="connsiteY2" fmla="*/ 3681831 h 3681831"/>
              <a:gd name="connsiteX3" fmla="*/ 480216 w 4725068"/>
              <a:gd name="connsiteY3" fmla="*/ 3679346 h 3681831"/>
              <a:gd name="connsiteX4" fmla="*/ 598022 w 4725068"/>
              <a:gd name="connsiteY4" fmla="*/ 0 h 3681831"/>
              <a:gd name="connsiteX0" fmla="*/ 598022 w 4725068"/>
              <a:gd name="connsiteY0" fmla="*/ 0 h 3685148"/>
              <a:gd name="connsiteX1" fmla="*/ 4724222 w 4725068"/>
              <a:gd name="connsiteY1" fmla="*/ 4460 h 3685148"/>
              <a:gd name="connsiteX2" fmla="*/ 4724223 w 4725068"/>
              <a:gd name="connsiteY2" fmla="*/ 3685148 h 3685148"/>
              <a:gd name="connsiteX3" fmla="*/ 480216 w 4725068"/>
              <a:gd name="connsiteY3" fmla="*/ 3682663 h 3685148"/>
              <a:gd name="connsiteX4" fmla="*/ 598022 w 4725068"/>
              <a:gd name="connsiteY4" fmla="*/ 0 h 3685148"/>
              <a:gd name="connsiteX0" fmla="*/ 596565 w 4726950"/>
              <a:gd name="connsiteY0" fmla="*/ 2174 h 3680688"/>
              <a:gd name="connsiteX1" fmla="*/ 4726104 w 4726950"/>
              <a:gd name="connsiteY1" fmla="*/ 0 h 3680688"/>
              <a:gd name="connsiteX2" fmla="*/ 4726105 w 4726950"/>
              <a:gd name="connsiteY2" fmla="*/ 3680688 h 3680688"/>
              <a:gd name="connsiteX3" fmla="*/ 482098 w 4726950"/>
              <a:gd name="connsiteY3" fmla="*/ 3678203 h 3680688"/>
              <a:gd name="connsiteX4" fmla="*/ 596565 w 4726950"/>
              <a:gd name="connsiteY4" fmla="*/ 2174 h 3680688"/>
              <a:gd name="connsiteX0" fmla="*/ 600621 w 4731006"/>
              <a:gd name="connsiteY0" fmla="*/ 2174 h 3680688"/>
              <a:gd name="connsiteX1" fmla="*/ 4730160 w 4731006"/>
              <a:gd name="connsiteY1" fmla="*/ 0 h 3680688"/>
              <a:gd name="connsiteX2" fmla="*/ 4730161 w 4731006"/>
              <a:gd name="connsiteY2" fmla="*/ 3680688 h 3680688"/>
              <a:gd name="connsiteX3" fmla="*/ 486154 w 4731006"/>
              <a:gd name="connsiteY3" fmla="*/ 3678203 h 3680688"/>
              <a:gd name="connsiteX4" fmla="*/ 600621 w 4731006"/>
              <a:gd name="connsiteY4" fmla="*/ 2174 h 3680688"/>
              <a:gd name="connsiteX0" fmla="*/ 599177 w 4729562"/>
              <a:gd name="connsiteY0" fmla="*/ 2174 h 3688155"/>
              <a:gd name="connsiteX1" fmla="*/ 4728716 w 4729562"/>
              <a:gd name="connsiteY1" fmla="*/ 0 h 3688155"/>
              <a:gd name="connsiteX2" fmla="*/ 4728717 w 4729562"/>
              <a:gd name="connsiteY2" fmla="*/ 3680688 h 3688155"/>
              <a:gd name="connsiteX3" fmla="*/ 488050 w 4729562"/>
              <a:gd name="connsiteY3" fmla="*/ 3688155 h 3688155"/>
              <a:gd name="connsiteX4" fmla="*/ 599177 w 4729562"/>
              <a:gd name="connsiteY4" fmla="*/ 2174 h 3688155"/>
              <a:gd name="connsiteX0" fmla="*/ 599177 w 4729562"/>
              <a:gd name="connsiteY0" fmla="*/ 0 h 3685981"/>
              <a:gd name="connsiteX1" fmla="*/ 4728716 w 4729562"/>
              <a:gd name="connsiteY1" fmla="*/ 1143 h 3685981"/>
              <a:gd name="connsiteX2" fmla="*/ 4728717 w 4729562"/>
              <a:gd name="connsiteY2" fmla="*/ 3678514 h 3685981"/>
              <a:gd name="connsiteX3" fmla="*/ 488050 w 4729562"/>
              <a:gd name="connsiteY3" fmla="*/ 3685981 h 3685981"/>
              <a:gd name="connsiteX4" fmla="*/ 599177 w 4729562"/>
              <a:gd name="connsiteY4" fmla="*/ 0 h 3685981"/>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96304 w 4733368"/>
              <a:gd name="connsiteY0" fmla="*/ 5491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5491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85455 w 4722519"/>
              <a:gd name="connsiteY0" fmla="*/ 2174 h 3684838"/>
              <a:gd name="connsiteX1" fmla="*/ 4721673 w 4722519"/>
              <a:gd name="connsiteY1" fmla="*/ 0 h 3684838"/>
              <a:gd name="connsiteX2" fmla="*/ 4721674 w 4722519"/>
              <a:gd name="connsiteY2" fmla="*/ 3677371 h 3684838"/>
              <a:gd name="connsiteX3" fmla="*/ 481007 w 4722519"/>
              <a:gd name="connsiteY3" fmla="*/ 3684838 h 3684838"/>
              <a:gd name="connsiteX4" fmla="*/ 585455 w 4722519"/>
              <a:gd name="connsiteY4" fmla="*/ 2174 h 3684838"/>
              <a:gd name="connsiteX0" fmla="*/ 593586 w 4730650"/>
              <a:gd name="connsiteY0" fmla="*/ 2174 h 3684838"/>
              <a:gd name="connsiteX1" fmla="*/ 4729804 w 4730650"/>
              <a:gd name="connsiteY1" fmla="*/ 0 h 3684838"/>
              <a:gd name="connsiteX2" fmla="*/ 4729805 w 4730650"/>
              <a:gd name="connsiteY2" fmla="*/ 3677371 h 3684838"/>
              <a:gd name="connsiteX3" fmla="*/ 489138 w 4730650"/>
              <a:gd name="connsiteY3" fmla="*/ 3684838 h 3684838"/>
              <a:gd name="connsiteX4" fmla="*/ 593586 w 4730650"/>
              <a:gd name="connsiteY4" fmla="*/ 2174 h 3684838"/>
              <a:gd name="connsiteX0" fmla="*/ 593586 w 4736932"/>
              <a:gd name="connsiteY0" fmla="*/ 2174 h 3687322"/>
              <a:gd name="connsiteX1" fmla="*/ 4729804 w 4736932"/>
              <a:gd name="connsiteY1" fmla="*/ 0 h 3687322"/>
              <a:gd name="connsiteX2" fmla="*/ 4736485 w 4736932"/>
              <a:gd name="connsiteY2" fmla="*/ 3687322 h 3687322"/>
              <a:gd name="connsiteX3" fmla="*/ 489138 w 4736932"/>
              <a:gd name="connsiteY3" fmla="*/ 3684838 h 3687322"/>
              <a:gd name="connsiteX4" fmla="*/ 593586 w 4736932"/>
              <a:gd name="connsiteY4" fmla="*/ 2174 h 3687322"/>
              <a:gd name="connsiteX0" fmla="*/ 593586 w 4739824"/>
              <a:gd name="connsiteY0" fmla="*/ 2174 h 3687322"/>
              <a:gd name="connsiteX1" fmla="*/ 4739824 w 4739824"/>
              <a:gd name="connsiteY1" fmla="*/ 0 h 3687322"/>
              <a:gd name="connsiteX2" fmla="*/ 4736485 w 4739824"/>
              <a:gd name="connsiteY2" fmla="*/ 3687322 h 3687322"/>
              <a:gd name="connsiteX3" fmla="*/ 489138 w 4739824"/>
              <a:gd name="connsiteY3" fmla="*/ 3684838 h 3687322"/>
              <a:gd name="connsiteX4" fmla="*/ 593586 w 4739824"/>
              <a:gd name="connsiteY4" fmla="*/ 2174 h 368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824" h="3687322">
                <a:moveTo>
                  <a:pt x="593586" y="2174"/>
                </a:moveTo>
                <a:lnTo>
                  <a:pt x="4739824" y="0"/>
                </a:lnTo>
                <a:cubicBezTo>
                  <a:pt x="4736893" y="1360600"/>
                  <a:pt x="4739416" y="2326722"/>
                  <a:pt x="4736485" y="3687322"/>
                </a:cubicBezTo>
                <a:lnTo>
                  <a:pt x="489138" y="3684838"/>
                </a:lnTo>
                <a:cubicBezTo>
                  <a:pt x="18231" y="2928543"/>
                  <a:pt x="-365842" y="1442490"/>
                  <a:pt x="593586" y="2174"/>
                </a:cubicBezTo>
                <a:close/>
              </a:path>
            </a:pathLst>
          </a:custGeom>
        </p:spPr>
      </p:pic>
    </p:spTree>
    <p:extLst>
      <p:ext uri="{BB962C8B-B14F-4D97-AF65-F5344CB8AC3E}">
        <p14:creationId xmlns:p14="http://schemas.microsoft.com/office/powerpoint/2010/main" val="262394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tIns="0" rIns="0" bIns="0">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tIns="0" rIns="0" bIns="0">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tIns="0" rIns="0" bIns="0">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tIns="0" rIns="0" bIns="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itle Placeholder 1">
            <a:extLst>
              <a:ext uri="{FF2B5EF4-FFF2-40B4-BE49-F238E27FC236}">
                <a16:creationId xmlns:a16="http://schemas.microsoft.com/office/drawing/2014/main" id="{9BF2EEA9-7791-5C56-E83A-5C529E7D7D67}"/>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275798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lIns="0" tIns="0" rIns="0" bIns="0">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5" name="Text Placeholder 5"/>
          <p:cNvSpPr>
            <a:spLocks noGrp="1"/>
          </p:cNvSpPr>
          <p:nvPr>
            <p:ph type="body" sz="quarter" idx="21" hasCustomPrompt="1"/>
          </p:nvPr>
        </p:nvSpPr>
        <p:spPr>
          <a:xfrm>
            <a:off x="451705" y="1145375"/>
            <a:ext cx="3960302" cy="281116"/>
          </a:xfrm>
          <a:prstGeom prst="rect">
            <a:avLst/>
          </a:prstGeom>
        </p:spPr>
        <p:txBody>
          <a:bodyPr lIns="0" tIns="0" rIns="0" bIns="0"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lIns="0" tIns="0" rIns="0" bIns="0">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45375"/>
            <a:ext cx="3960302" cy="281116"/>
          </a:xfrm>
          <a:prstGeom prst="rect">
            <a:avLst/>
          </a:prstGeom>
        </p:spPr>
        <p:txBody>
          <a:bodyPr lIns="0" tIns="0" rIns="0" bIns="0"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85529"/>
            <a:ext cx="3958108" cy="1133260"/>
          </a:xfrm>
          <a:prstGeom prst="rect">
            <a:avLst/>
          </a:prstGeom>
        </p:spPr>
        <p:txBody>
          <a:bodyPr lIns="0" tIns="0" rIns="0" bIns="0">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24103"/>
            <a:ext cx="3960302" cy="281116"/>
          </a:xfrm>
          <a:prstGeom prst="rect">
            <a:avLst/>
          </a:prstGeom>
        </p:spPr>
        <p:txBody>
          <a:bodyPr lIns="0" tIns="0" rIns="0" bIns="0"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85529"/>
            <a:ext cx="3958108" cy="1133260"/>
          </a:xfrm>
          <a:prstGeom prst="rect">
            <a:avLst/>
          </a:prstGeom>
        </p:spPr>
        <p:txBody>
          <a:bodyPr lIns="0" tIns="0" rIns="0" bIns="0">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24103"/>
            <a:ext cx="3960302" cy="281116"/>
          </a:xfrm>
          <a:prstGeom prst="rect">
            <a:avLst/>
          </a:prstGeom>
        </p:spPr>
        <p:txBody>
          <a:bodyPr lIns="0" tIns="0" rIns="0" bIns="0" anchor="b" anchorCtr="0">
            <a:noAutofit/>
          </a:bodyPr>
          <a:lstStyle>
            <a:lvl1pPr marL="0" indent="0">
              <a:lnSpc>
                <a:spcPct val="100000"/>
              </a:lnSpc>
              <a:buFontTx/>
              <a:buNone/>
              <a:defRPr sz="1300" b="1" i="0"/>
            </a:lvl1pPr>
          </a:lstStyle>
          <a:p>
            <a:pPr lvl="0"/>
            <a:r>
              <a:rPr lang="en-GB" noProof="0"/>
              <a:t>Click to edit heading</a:t>
            </a:r>
          </a:p>
        </p:txBody>
      </p:sp>
      <p:sp>
        <p:nvSpPr>
          <p:cNvPr id="7" name="Title Placeholder 1">
            <a:extLst>
              <a:ext uri="{FF2B5EF4-FFF2-40B4-BE49-F238E27FC236}">
                <a16:creationId xmlns:a16="http://schemas.microsoft.com/office/drawing/2014/main" id="{06591B03-85E8-3FD1-1CBD-73E100DA67C2}"/>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2088636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lIns="0" tIns="0" rIns="0" bIns="0"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lIns="0" tIns="0" rIns="0" bIns="0">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lIns="0" tIns="0" rIns="0" bIns="0"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lIns="0" tIns="0" rIns="0" bIns="0">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lIns="0" tIns="0" rIns="0" bIns="0"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lIns="0" tIns="0" rIns="0" bIns="0">
            <a:noAutofit/>
          </a:bodyPr>
          <a:lstStyle>
            <a:lvl1pPr>
              <a:defRPr sz="1200"/>
            </a:lvl1pPr>
          </a:lstStyle>
          <a:p>
            <a:pPr lvl="0"/>
            <a:r>
              <a:rPr lang="en-GB" noProof="0"/>
              <a:t>Add text here</a:t>
            </a:r>
          </a:p>
          <a:p>
            <a:pPr lvl="0"/>
            <a:endParaRPr lang="en-GB" noProof="0"/>
          </a:p>
        </p:txBody>
      </p:sp>
      <p:sp>
        <p:nvSpPr>
          <p:cNvPr id="2" name="Title Placeholder 1">
            <a:extLst>
              <a:ext uri="{FF2B5EF4-FFF2-40B4-BE49-F238E27FC236}">
                <a16:creationId xmlns:a16="http://schemas.microsoft.com/office/drawing/2014/main" id="{7AA87096-AAD9-1777-F02B-340CD52A77A3}"/>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4000445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lIns="0" tIns="0" rIns="0" bIns="0"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lIns="0" tIns="0" rIns="0" bIns="0">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lIns="0" tIns="0" rIns="0" bIns="0">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lIns="0" tIns="0" rIns="0" bIns="0"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lIns="0" tIns="0" rIns="0" bIns="0">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itle Placeholder 1">
            <a:extLst>
              <a:ext uri="{FF2B5EF4-FFF2-40B4-BE49-F238E27FC236}">
                <a16:creationId xmlns:a16="http://schemas.microsoft.com/office/drawing/2014/main" id="{36E0FFB2-448F-BBE3-5C8D-9B681EE9CF89}"/>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1827410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6" name="Text Placeholder 12"/>
          <p:cNvSpPr>
            <a:spLocks noGrp="1"/>
          </p:cNvSpPr>
          <p:nvPr>
            <p:ph type="body" sz="quarter" idx="21" hasCustomPrompt="1"/>
          </p:nvPr>
        </p:nvSpPr>
        <p:spPr>
          <a:xfrm>
            <a:off x="6789827" y="1853282"/>
            <a:ext cx="1893094" cy="2541927"/>
          </a:xfrm>
          <a:prstGeom prst="rect">
            <a:avLst/>
          </a:prstGeom>
        </p:spPr>
        <p:txBody>
          <a:bodyPr lIns="0" tIns="0" rIns="0" bIns="0">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lIns="0" tIns="0" rIns="0" bIns="0"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703032" y="1853282"/>
            <a:ext cx="1893094" cy="2541927"/>
          </a:xfrm>
          <a:prstGeom prst="rect">
            <a:avLst/>
          </a:prstGeom>
        </p:spPr>
        <p:txBody>
          <a:bodyPr lIns="0" tIns="0" rIns="0" bIns="0">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74966" y="1853282"/>
            <a:ext cx="1893094" cy="2541927"/>
          </a:xfrm>
          <a:prstGeom prst="rect">
            <a:avLst/>
          </a:prstGeom>
        </p:spPr>
        <p:txBody>
          <a:bodyPr lIns="0" tIns="0" rIns="0" bIns="0">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lIns="0" tIns="0" rIns="0" bIns="0">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78141" y="1175640"/>
            <a:ext cx="1891549" cy="601980"/>
          </a:xfrm>
          <a:prstGeom prst="rect">
            <a:avLst/>
          </a:prstGeom>
          <a:solidFill>
            <a:schemeClr val="accent5"/>
          </a:solidFill>
        </p:spPr>
        <p:txBody>
          <a:bodyPr lIns="0" tIns="0" rIns="0" bIns="0"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700446" y="1175640"/>
            <a:ext cx="1891549" cy="601980"/>
          </a:xfrm>
          <a:prstGeom prst="rect">
            <a:avLst/>
          </a:prstGeom>
          <a:solidFill>
            <a:schemeClr val="accent2"/>
          </a:solidFill>
        </p:spPr>
        <p:txBody>
          <a:bodyPr lIns="0" tIns="0" rIns="0" bIns="0"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lIns="0" tIns="0" rIns="0" bIns="0"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5" name="Title Placeholder 1">
            <a:extLst>
              <a:ext uri="{FF2B5EF4-FFF2-40B4-BE49-F238E27FC236}">
                <a16:creationId xmlns:a16="http://schemas.microsoft.com/office/drawing/2014/main" id="{E683AED9-F7C6-85EA-D98A-A617F3F2CE98}"/>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2225387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20" name="Text Placeholder 5"/>
          <p:cNvSpPr>
            <a:spLocks noGrp="1"/>
          </p:cNvSpPr>
          <p:nvPr>
            <p:ph type="body" sz="quarter" idx="11" hasCustomPrompt="1"/>
          </p:nvPr>
        </p:nvSpPr>
        <p:spPr>
          <a:xfrm>
            <a:off x="441727" y="1136673"/>
            <a:ext cx="8246851" cy="260485"/>
          </a:xfrm>
          <a:prstGeom prst="rect">
            <a:avLst/>
          </a:prstGeom>
        </p:spPr>
        <p:txBody>
          <a:bodyPr lIns="0" tIns="0" rIns="0" bIns="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7" y="1457804"/>
            <a:ext cx="8239912" cy="2769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a:t>Title</a:t>
            </a:r>
          </a:p>
        </p:txBody>
      </p:sp>
      <p:sp>
        <p:nvSpPr>
          <p:cNvPr id="22" name="Text Placeholder 2"/>
          <p:cNvSpPr>
            <a:spLocks noGrp="1"/>
          </p:cNvSpPr>
          <p:nvPr>
            <p:ph idx="16" hasCustomPrompt="1"/>
          </p:nvPr>
        </p:nvSpPr>
        <p:spPr bwMode="auto">
          <a:xfrm>
            <a:off x="744789" y="2915286"/>
            <a:ext cx="7936850" cy="2604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a:t>www.gs1.at</a:t>
            </a:r>
          </a:p>
        </p:txBody>
      </p:sp>
      <p:sp>
        <p:nvSpPr>
          <p:cNvPr id="24" name="Text Placeholder 2"/>
          <p:cNvSpPr>
            <a:spLocks noGrp="1"/>
          </p:cNvSpPr>
          <p:nvPr>
            <p:ph idx="19" hasCustomPrompt="1"/>
          </p:nvPr>
        </p:nvSpPr>
        <p:spPr bwMode="auto">
          <a:xfrm>
            <a:off x="744789" y="3671294"/>
            <a:ext cx="7936850" cy="2526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name@gs1.at</a:t>
            </a:r>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a:t>GS1 Address</a:t>
            </a:r>
          </a:p>
        </p:txBody>
      </p:sp>
      <p:sp>
        <p:nvSpPr>
          <p:cNvPr id="32" name="Text Placeholder 2"/>
          <p:cNvSpPr>
            <a:spLocks noGrp="1"/>
          </p:cNvSpPr>
          <p:nvPr>
            <p:ph idx="27" hasCustomPrompt="1"/>
          </p:nvPr>
        </p:nvSpPr>
        <p:spPr bwMode="auto">
          <a:xfrm>
            <a:off x="744789" y="3167087"/>
            <a:ext cx="7936850" cy="2604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33" name="Text Placeholder 2"/>
          <p:cNvSpPr>
            <a:spLocks noGrp="1"/>
          </p:cNvSpPr>
          <p:nvPr>
            <p:ph idx="28" hasCustomPrompt="1"/>
          </p:nvPr>
        </p:nvSpPr>
        <p:spPr bwMode="auto">
          <a:xfrm>
            <a:off x="744789" y="3418888"/>
            <a:ext cx="7936850" cy="2604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0" tIns="0" rIns="0" bIns="0"/>
          <a:lstStyle>
            <a:lvl1pPr marL="74250"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0" tIns="0" rIns="0" bIns="0"/>
          <a:lstStyle>
            <a:lvl1pPr marL="74250"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0" tIns="0" rIns="0" bIns="0"/>
          <a:lstStyle>
            <a:lvl1pPr marL="74250"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0" tIns="0" rIns="0" bIns="0"/>
          <a:lstStyle>
            <a:lvl1pPr marL="74250" indent="0" algn="l">
              <a:buNone/>
              <a:defRPr sz="1200" b="1" i="0"/>
            </a:lvl1pPr>
          </a:lstStyle>
          <a:p>
            <a:pPr lvl="0"/>
            <a:r>
              <a:rPr lang="en-GB" noProof="0"/>
              <a:t>E</a:t>
            </a:r>
          </a:p>
        </p:txBody>
      </p:sp>
      <p:sp>
        <p:nvSpPr>
          <p:cNvPr id="2" name="Title Placeholder 1">
            <a:extLst>
              <a:ext uri="{FF2B5EF4-FFF2-40B4-BE49-F238E27FC236}">
                <a16:creationId xmlns:a16="http://schemas.microsoft.com/office/drawing/2014/main" id="{6D025EEC-96AF-FCC6-923E-D1978B0F1DFD}"/>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282296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Placeholder 1">
            <a:extLst>
              <a:ext uri="{FF2B5EF4-FFF2-40B4-BE49-F238E27FC236}">
                <a16:creationId xmlns:a16="http://schemas.microsoft.com/office/drawing/2014/main" id="{0B4F1D30-58C0-2439-3C9F-B9620FD59320}"/>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1252954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EA470840-6830-0355-7809-F8C901949B68}"/>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718131DC-3F72-C578-A90A-5DA37F7D22BA}"/>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3926311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at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3653100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spberr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91920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446163" y="2619813"/>
            <a:ext cx="3897237" cy="543983"/>
          </a:xfrm>
          <a:prstGeom prst="rect">
            <a:avLst/>
          </a:prstGeom>
        </p:spPr>
        <p:txBody>
          <a:bodyPr lIns="0" tIns="0" rIns="0" bIns="0" anchor="t" anchorCtr="0"/>
          <a:lstStyle>
            <a:lvl1pPr algn="l">
              <a:lnSpc>
                <a:spcPct val="100000"/>
              </a:lnSpc>
              <a:defRPr sz="16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446171" y="3256161"/>
            <a:ext cx="3897233" cy="153789"/>
          </a:xfrm>
          <a:prstGeom prst="rect">
            <a:avLst/>
          </a:prstGeom>
        </p:spPr>
        <p:txBody>
          <a:bodyPr lIns="0" tIns="0" rIns="0" bIns="0"/>
          <a:lstStyle>
            <a:lvl1pPr marL="0" indent="0" algn="l">
              <a:buNone/>
              <a:defRPr sz="1000" b="0" i="0" cap="none" spc="90" baseline="0">
                <a:solidFill>
                  <a:srgbClr val="FFFFFF"/>
                </a:solidFill>
                <a:latin typeface="Verdana"/>
                <a:cs typeface="Verdana"/>
              </a:defRPr>
            </a:lvl1pPr>
          </a:lstStyle>
          <a:p>
            <a:pPr lvl="0"/>
            <a:r>
              <a:rPr lang="en-GB" noProof="0"/>
              <a:t>Click to add subtitle</a:t>
            </a:r>
          </a:p>
        </p:txBody>
      </p:sp>
      <p:sp>
        <p:nvSpPr>
          <p:cNvPr id="14" name="Text Placeholder 19"/>
          <p:cNvSpPr>
            <a:spLocks noGrp="1"/>
          </p:cNvSpPr>
          <p:nvPr>
            <p:ph type="body" sz="quarter" idx="12" hasCustomPrompt="1"/>
          </p:nvPr>
        </p:nvSpPr>
        <p:spPr>
          <a:xfrm>
            <a:off x="457219" y="3647300"/>
            <a:ext cx="3890582" cy="15378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457200" y="3835389"/>
            <a:ext cx="3890593"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pic>
        <p:nvPicPr>
          <p:cNvPr id="2" name="Picture Placeholder 7" descr="A person and a child shopping at a store&#10;&#10;Description automatically generated">
            <a:extLst>
              <a:ext uri="{FF2B5EF4-FFF2-40B4-BE49-F238E27FC236}">
                <a16:creationId xmlns:a16="http://schemas.microsoft.com/office/drawing/2014/main" id="{D6480E08-D0D5-3D23-C669-B39B327F3A8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4646746" y="1622848"/>
            <a:ext cx="4505976" cy="3529382"/>
          </a:xfrm>
          <a:custGeom>
            <a:avLst/>
            <a:gdLst>
              <a:gd name="connsiteX0" fmla="*/ 0 w 4115581"/>
              <a:gd name="connsiteY0" fmla="*/ 0 h 4073007"/>
              <a:gd name="connsiteX1" fmla="*/ 4115581 w 4115581"/>
              <a:gd name="connsiteY1" fmla="*/ 0 h 4073007"/>
              <a:gd name="connsiteX2" fmla="*/ 4115581 w 4115581"/>
              <a:gd name="connsiteY2" fmla="*/ 4073007 h 4073007"/>
              <a:gd name="connsiteX3" fmla="*/ 0 w 4115581"/>
              <a:gd name="connsiteY3" fmla="*/ 4073007 h 4073007"/>
              <a:gd name="connsiteX4" fmla="*/ 0 w 4115581"/>
              <a:gd name="connsiteY4" fmla="*/ 0 h 4073007"/>
              <a:gd name="connsiteX0" fmla="*/ 429846 w 4545427"/>
              <a:gd name="connsiteY0" fmla="*/ 0 h 4073007"/>
              <a:gd name="connsiteX1" fmla="*/ 4545427 w 4545427"/>
              <a:gd name="connsiteY1" fmla="*/ 0 h 4073007"/>
              <a:gd name="connsiteX2" fmla="*/ 4545427 w 4545427"/>
              <a:gd name="connsiteY2" fmla="*/ 4073007 h 4073007"/>
              <a:gd name="connsiteX3" fmla="*/ 429846 w 4545427"/>
              <a:gd name="connsiteY3" fmla="*/ 4073007 h 4073007"/>
              <a:gd name="connsiteX4" fmla="*/ 429846 w 4545427"/>
              <a:gd name="connsiteY4" fmla="*/ 0 h 4073007"/>
              <a:gd name="connsiteX0" fmla="*/ 563853 w 4679434"/>
              <a:gd name="connsiteY0" fmla="*/ 0 h 4073007"/>
              <a:gd name="connsiteX1" fmla="*/ 4679434 w 4679434"/>
              <a:gd name="connsiteY1" fmla="*/ 0 h 4073007"/>
              <a:gd name="connsiteX2" fmla="*/ 4679434 w 4679434"/>
              <a:gd name="connsiteY2" fmla="*/ 4073007 h 4073007"/>
              <a:gd name="connsiteX3" fmla="*/ 563853 w 4679434"/>
              <a:gd name="connsiteY3" fmla="*/ 4073007 h 4073007"/>
              <a:gd name="connsiteX4" fmla="*/ 563853 w 4679434"/>
              <a:gd name="connsiteY4" fmla="*/ 0 h 4073007"/>
              <a:gd name="connsiteX0" fmla="*/ 570773 w 4668769"/>
              <a:gd name="connsiteY0" fmla="*/ 0 h 4081799"/>
              <a:gd name="connsiteX1" fmla="*/ 4668769 w 4668769"/>
              <a:gd name="connsiteY1" fmla="*/ 8792 h 4081799"/>
              <a:gd name="connsiteX2" fmla="*/ 4668769 w 4668769"/>
              <a:gd name="connsiteY2" fmla="*/ 4081799 h 4081799"/>
              <a:gd name="connsiteX3" fmla="*/ 553188 w 4668769"/>
              <a:gd name="connsiteY3" fmla="*/ 4081799 h 4081799"/>
              <a:gd name="connsiteX4" fmla="*/ 570773 w 4668769"/>
              <a:gd name="connsiteY4" fmla="*/ 0 h 4081799"/>
              <a:gd name="connsiteX0" fmla="*/ 570773 w 4677561"/>
              <a:gd name="connsiteY0" fmla="*/ 1 h 4081800"/>
              <a:gd name="connsiteX1" fmla="*/ 4677561 w 4677561"/>
              <a:gd name="connsiteY1" fmla="*/ 0 h 4081800"/>
              <a:gd name="connsiteX2" fmla="*/ 4668769 w 4677561"/>
              <a:gd name="connsiteY2" fmla="*/ 4081800 h 4081800"/>
              <a:gd name="connsiteX3" fmla="*/ 553188 w 4677561"/>
              <a:gd name="connsiteY3" fmla="*/ 4081800 h 4081800"/>
              <a:gd name="connsiteX4" fmla="*/ 570773 w 4677561"/>
              <a:gd name="connsiteY4" fmla="*/ 1 h 4081800"/>
              <a:gd name="connsiteX0" fmla="*/ 599816 w 4706604"/>
              <a:gd name="connsiteY0" fmla="*/ 1 h 4081800"/>
              <a:gd name="connsiteX1" fmla="*/ 4706604 w 4706604"/>
              <a:gd name="connsiteY1" fmla="*/ 0 h 4081800"/>
              <a:gd name="connsiteX2" fmla="*/ 4697812 w 4706604"/>
              <a:gd name="connsiteY2" fmla="*/ 4081800 h 4081800"/>
              <a:gd name="connsiteX3" fmla="*/ 511892 w 4706604"/>
              <a:gd name="connsiteY3" fmla="*/ 3659769 h 4081800"/>
              <a:gd name="connsiteX4" fmla="*/ 599816 w 4706604"/>
              <a:gd name="connsiteY4" fmla="*/ 1 h 4081800"/>
              <a:gd name="connsiteX0" fmla="*/ 599816 w 4706604"/>
              <a:gd name="connsiteY0" fmla="*/ 1 h 3659769"/>
              <a:gd name="connsiteX1" fmla="*/ 4706604 w 4706604"/>
              <a:gd name="connsiteY1" fmla="*/ 0 h 3659769"/>
              <a:gd name="connsiteX2" fmla="*/ 4645059 w 4706604"/>
              <a:gd name="connsiteY2" fmla="*/ 3624600 h 3659769"/>
              <a:gd name="connsiteX3" fmla="*/ 511892 w 4706604"/>
              <a:gd name="connsiteY3" fmla="*/ 3659769 h 3659769"/>
              <a:gd name="connsiteX4" fmla="*/ 599816 w 4706604"/>
              <a:gd name="connsiteY4" fmla="*/ 1 h 3659769"/>
              <a:gd name="connsiteX0" fmla="*/ 599816 w 4707450"/>
              <a:gd name="connsiteY0" fmla="*/ 1 h 3659769"/>
              <a:gd name="connsiteX1" fmla="*/ 4706604 w 4707450"/>
              <a:gd name="connsiteY1" fmla="*/ 0 h 3659769"/>
              <a:gd name="connsiteX2" fmla="*/ 4706605 w 4707450"/>
              <a:gd name="connsiteY2" fmla="*/ 3650977 h 3659769"/>
              <a:gd name="connsiteX3" fmla="*/ 511892 w 4707450"/>
              <a:gd name="connsiteY3" fmla="*/ 3659769 h 3659769"/>
              <a:gd name="connsiteX4" fmla="*/ 599816 w 4707450"/>
              <a:gd name="connsiteY4" fmla="*/ 1 h 3659769"/>
              <a:gd name="connsiteX0" fmla="*/ 634214 w 4741848"/>
              <a:gd name="connsiteY0" fmla="*/ 1 h 3668316"/>
              <a:gd name="connsiteX1" fmla="*/ 4741002 w 4741848"/>
              <a:gd name="connsiteY1" fmla="*/ 0 h 3668316"/>
              <a:gd name="connsiteX2" fmla="*/ 4741003 w 4741848"/>
              <a:gd name="connsiteY2" fmla="*/ 3650977 h 3668316"/>
              <a:gd name="connsiteX3" fmla="*/ 469369 w 4741848"/>
              <a:gd name="connsiteY3" fmla="*/ 3668316 h 3668316"/>
              <a:gd name="connsiteX4" fmla="*/ 634214 w 4741848"/>
              <a:gd name="connsiteY4" fmla="*/ 1 h 3668316"/>
              <a:gd name="connsiteX0" fmla="*/ 642249 w 4732789"/>
              <a:gd name="connsiteY0" fmla="*/ 1 h 3668316"/>
              <a:gd name="connsiteX1" fmla="*/ 4731943 w 4732789"/>
              <a:gd name="connsiteY1" fmla="*/ 0 h 3668316"/>
              <a:gd name="connsiteX2" fmla="*/ 4731944 w 4732789"/>
              <a:gd name="connsiteY2" fmla="*/ 3650977 h 3668316"/>
              <a:gd name="connsiteX3" fmla="*/ 460310 w 4732789"/>
              <a:gd name="connsiteY3" fmla="*/ 3668316 h 3668316"/>
              <a:gd name="connsiteX4" fmla="*/ 642249 w 4732789"/>
              <a:gd name="connsiteY4" fmla="*/ 1 h 3668316"/>
              <a:gd name="connsiteX0" fmla="*/ 642249 w 4732789"/>
              <a:gd name="connsiteY0" fmla="*/ 1 h 3680688"/>
              <a:gd name="connsiteX1" fmla="*/ 4731943 w 4732789"/>
              <a:gd name="connsiteY1" fmla="*/ 0 h 3680688"/>
              <a:gd name="connsiteX2" fmla="*/ 4731944 w 4732789"/>
              <a:gd name="connsiteY2" fmla="*/ 3680688 h 3680688"/>
              <a:gd name="connsiteX3" fmla="*/ 460310 w 4732789"/>
              <a:gd name="connsiteY3" fmla="*/ 3668316 h 3680688"/>
              <a:gd name="connsiteX4" fmla="*/ 642249 w 4732789"/>
              <a:gd name="connsiteY4" fmla="*/ 1 h 3680688"/>
              <a:gd name="connsiteX0" fmla="*/ 642249 w 4732789"/>
              <a:gd name="connsiteY0" fmla="*/ 1 h 3681521"/>
              <a:gd name="connsiteX1" fmla="*/ 4731943 w 4732789"/>
              <a:gd name="connsiteY1" fmla="*/ 0 h 3681521"/>
              <a:gd name="connsiteX2" fmla="*/ 4731944 w 4732789"/>
              <a:gd name="connsiteY2" fmla="*/ 3680688 h 3681521"/>
              <a:gd name="connsiteX3" fmla="*/ 460310 w 4732789"/>
              <a:gd name="connsiteY3" fmla="*/ 3681521 h 3681521"/>
              <a:gd name="connsiteX4" fmla="*/ 642249 w 4732789"/>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36661 w 4760368"/>
              <a:gd name="connsiteY0" fmla="*/ 5491 h 3681521"/>
              <a:gd name="connsiteX1" fmla="*/ 4759522 w 4760368"/>
              <a:gd name="connsiteY1" fmla="*/ 0 h 3681521"/>
              <a:gd name="connsiteX2" fmla="*/ 4759523 w 4760368"/>
              <a:gd name="connsiteY2" fmla="*/ 3680688 h 3681521"/>
              <a:gd name="connsiteX3" fmla="*/ 487889 w 4760368"/>
              <a:gd name="connsiteY3" fmla="*/ 3681521 h 3681521"/>
              <a:gd name="connsiteX4" fmla="*/ 636661 w 4760368"/>
              <a:gd name="connsiteY4" fmla="*/ 5491 h 3681521"/>
              <a:gd name="connsiteX0" fmla="*/ 629168 w 4769574"/>
              <a:gd name="connsiteY0" fmla="*/ 8808 h 3681521"/>
              <a:gd name="connsiteX1" fmla="*/ 4768728 w 4769574"/>
              <a:gd name="connsiteY1" fmla="*/ 0 h 3681521"/>
              <a:gd name="connsiteX2" fmla="*/ 4768729 w 4769574"/>
              <a:gd name="connsiteY2" fmla="*/ 3680688 h 3681521"/>
              <a:gd name="connsiteX3" fmla="*/ 497095 w 4769574"/>
              <a:gd name="connsiteY3" fmla="*/ 3681521 h 3681521"/>
              <a:gd name="connsiteX4" fmla="*/ 629168 w 4769574"/>
              <a:gd name="connsiteY4" fmla="*/ 8808 h 3681521"/>
              <a:gd name="connsiteX0" fmla="*/ 601494 w 4741900"/>
              <a:gd name="connsiteY0" fmla="*/ 8808 h 3684838"/>
              <a:gd name="connsiteX1" fmla="*/ 4741054 w 4741900"/>
              <a:gd name="connsiteY1" fmla="*/ 0 h 3684838"/>
              <a:gd name="connsiteX2" fmla="*/ 4741055 w 4741900"/>
              <a:gd name="connsiteY2" fmla="*/ 3680688 h 3684838"/>
              <a:gd name="connsiteX3" fmla="*/ 533787 w 4741900"/>
              <a:gd name="connsiteY3" fmla="*/ 3684838 h 3684838"/>
              <a:gd name="connsiteX4" fmla="*/ 601494 w 4741900"/>
              <a:gd name="connsiteY4" fmla="*/ 8808 h 3684838"/>
              <a:gd name="connsiteX0" fmla="*/ 617057 w 4757463"/>
              <a:gd name="connsiteY0" fmla="*/ 8808 h 3680688"/>
              <a:gd name="connsiteX1" fmla="*/ 4756617 w 4757463"/>
              <a:gd name="connsiteY1" fmla="*/ 0 h 3680688"/>
              <a:gd name="connsiteX2" fmla="*/ 4756618 w 4757463"/>
              <a:gd name="connsiteY2" fmla="*/ 3680688 h 3680688"/>
              <a:gd name="connsiteX3" fmla="*/ 512611 w 4757463"/>
              <a:gd name="connsiteY3" fmla="*/ 3678203 h 3680688"/>
              <a:gd name="connsiteX4" fmla="*/ 617057 w 4757463"/>
              <a:gd name="connsiteY4" fmla="*/ 8808 h 3680688"/>
              <a:gd name="connsiteX0" fmla="*/ 602464 w 4742870"/>
              <a:gd name="connsiteY0" fmla="*/ 8808 h 3680688"/>
              <a:gd name="connsiteX1" fmla="*/ 4742024 w 4742870"/>
              <a:gd name="connsiteY1" fmla="*/ 0 h 3680688"/>
              <a:gd name="connsiteX2" fmla="*/ 4742025 w 4742870"/>
              <a:gd name="connsiteY2" fmla="*/ 3680688 h 3680688"/>
              <a:gd name="connsiteX3" fmla="*/ 498018 w 4742870"/>
              <a:gd name="connsiteY3" fmla="*/ 3678203 h 3680688"/>
              <a:gd name="connsiteX4" fmla="*/ 602464 w 4742870"/>
              <a:gd name="connsiteY4" fmla="*/ 8808 h 3680688"/>
              <a:gd name="connsiteX0" fmla="*/ 586378 w 4726784"/>
              <a:gd name="connsiteY0" fmla="*/ 8808 h 3680688"/>
              <a:gd name="connsiteX1" fmla="*/ 4725938 w 4726784"/>
              <a:gd name="connsiteY1" fmla="*/ 0 h 3680688"/>
              <a:gd name="connsiteX2" fmla="*/ 4725939 w 4726784"/>
              <a:gd name="connsiteY2" fmla="*/ 3680688 h 3680688"/>
              <a:gd name="connsiteX3" fmla="*/ 481932 w 4726784"/>
              <a:gd name="connsiteY3" fmla="*/ 3678203 h 3680688"/>
              <a:gd name="connsiteX4" fmla="*/ 586378 w 4726784"/>
              <a:gd name="connsiteY4" fmla="*/ 8808 h 3680688"/>
              <a:gd name="connsiteX0" fmla="*/ 575515 w 4715921"/>
              <a:gd name="connsiteY0" fmla="*/ 8808 h 3680688"/>
              <a:gd name="connsiteX1" fmla="*/ 4715075 w 4715921"/>
              <a:gd name="connsiteY1" fmla="*/ 0 h 3680688"/>
              <a:gd name="connsiteX2" fmla="*/ 4715076 w 4715921"/>
              <a:gd name="connsiteY2" fmla="*/ 3680688 h 3680688"/>
              <a:gd name="connsiteX3" fmla="*/ 471069 w 4715921"/>
              <a:gd name="connsiteY3" fmla="*/ 3678203 h 3680688"/>
              <a:gd name="connsiteX4" fmla="*/ 575515 w 4715921"/>
              <a:gd name="connsiteY4" fmla="*/ 8808 h 3680688"/>
              <a:gd name="connsiteX0" fmla="*/ 587738 w 4728144"/>
              <a:gd name="connsiteY0" fmla="*/ 8808 h 3680688"/>
              <a:gd name="connsiteX1" fmla="*/ 4727298 w 4728144"/>
              <a:gd name="connsiteY1" fmla="*/ 0 h 3680688"/>
              <a:gd name="connsiteX2" fmla="*/ 4727299 w 4728144"/>
              <a:gd name="connsiteY2" fmla="*/ 3680688 h 3680688"/>
              <a:gd name="connsiteX3" fmla="*/ 483292 w 4728144"/>
              <a:gd name="connsiteY3" fmla="*/ 3678203 h 3680688"/>
              <a:gd name="connsiteX4" fmla="*/ 587738 w 4728144"/>
              <a:gd name="connsiteY4" fmla="*/ 8808 h 3680688"/>
              <a:gd name="connsiteX0" fmla="*/ 592227 w 4732633"/>
              <a:gd name="connsiteY0" fmla="*/ 8808 h 3680688"/>
              <a:gd name="connsiteX1" fmla="*/ 4731787 w 4732633"/>
              <a:gd name="connsiteY1" fmla="*/ 0 h 3680688"/>
              <a:gd name="connsiteX2" fmla="*/ 4731788 w 4732633"/>
              <a:gd name="connsiteY2" fmla="*/ 3680688 h 3680688"/>
              <a:gd name="connsiteX3" fmla="*/ 487781 w 4732633"/>
              <a:gd name="connsiteY3" fmla="*/ 3678203 h 3680688"/>
              <a:gd name="connsiteX4" fmla="*/ 592227 w 4732633"/>
              <a:gd name="connsiteY4" fmla="*/ 8808 h 3680688"/>
              <a:gd name="connsiteX0" fmla="*/ 590793 w 4734538"/>
              <a:gd name="connsiteY0" fmla="*/ 2174 h 3680688"/>
              <a:gd name="connsiteX1" fmla="*/ 4733692 w 4734538"/>
              <a:gd name="connsiteY1" fmla="*/ 0 h 3680688"/>
              <a:gd name="connsiteX2" fmla="*/ 4733693 w 4734538"/>
              <a:gd name="connsiteY2" fmla="*/ 3680688 h 3680688"/>
              <a:gd name="connsiteX3" fmla="*/ 489686 w 4734538"/>
              <a:gd name="connsiteY3" fmla="*/ 3678203 h 3680688"/>
              <a:gd name="connsiteX4" fmla="*/ 590793 w 4734538"/>
              <a:gd name="connsiteY4" fmla="*/ 2174 h 3680688"/>
              <a:gd name="connsiteX0" fmla="*/ 598022 w 4725068"/>
              <a:gd name="connsiteY0" fmla="*/ 0 h 3681831"/>
              <a:gd name="connsiteX1" fmla="*/ 4724222 w 4725068"/>
              <a:gd name="connsiteY1" fmla="*/ 1143 h 3681831"/>
              <a:gd name="connsiteX2" fmla="*/ 4724223 w 4725068"/>
              <a:gd name="connsiteY2" fmla="*/ 3681831 h 3681831"/>
              <a:gd name="connsiteX3" fmla="*/ 480216 w 4725068"/>
              <a:gd name="connsiteY3" fmla="*/ 3679346 h 3681831"/>
              <a:gd name="connsiteX4" fmla="*/ 598022 w 4725068"/>
              <a:gd name="connsiteY4" fmla="*/ 0 h 3681831"/>
              <a:gd name="connsiteX0" fmla="*/ 598022 w 4725068"/>
              <a:gd name="connsiteY0" fmla="*/ 0 h 3685148"/>
              <a:gd name="connsiteX1" fmla="*/ 4724222 w 4725068"/>
              <a:gd name="connsiteY1" fmla="*/ 4460 h 3685148"/>
              <a:gd name="connsiteX2" fmla="*/ 4724223 w 4725068"/>
              <a:gd name="connsiteY2" fmla="*/ 3685148 h 3685148"/>
              <a:gd name="connsiteX3" fmla="*/ 480216 w 4725068"/>
              <a:gd name="connsiteY3" fmla="*/ 3682663 h 3685148"/>
              <a:gd name="connsiteX4" fmla="*/ 598022 w 4725068"/>
              <a:gd name="connsiteY4" fmla="*/ 0 h 3685148"/>
              <a:gd name="connsiteX0" fmla="*/ 596565 w 4726950"/>
              <a:gd name="connsiteY0" fmla="*/ 2174 h 3680688"/>
              <a:gd name="connsiteX1" fmla="*/ 4726104 w 4726950"/>
              <a:gd name="connsiteY1" fmla="*/ 0 h 3680688"/>
              <a:gd name="connsiteX2" fmla="*/ 4726105 w 4726950"/>
              <a:gd name="connsiteY2" fmla="*/ 3680688 h 3680688"/>
              <a:gd name="connsiteX3" fmla="*/ 482098 w 4726950"/>
              <a:gd name="connsiteY3" fmla="*/ 3678203 h 3680688"/>
              <a:gd name="connsiteX4" fmla="*/ 596565 w 4726950"/>
              <a:gd name="connsiteY4" fmla="*/ 2174 h 3680688"/>
              <a:gd name="connsiteX0" fmla="*/ 600621 w 4731006"/>
              <a:gd name="connsiteY0" fmla="*/ 2174 h 3680688"/>
              <a:gd name="connsiteX1" fmla="*/ 4730160 w 4731006"/>
              <a:gd name="connsiteY1" fmla="*/ 0 h 3680688"/>
              <a:gd name="connsiteX2" fmla="*/ 4730161 w 4731006"/>
              <a:gd name="connsiteY2" fmla="*/ 3680688 h 3680688"/>
              <a:gd name="connsiteX3" fmla="*/ 486154 w 4731006"/>
              <a:gd name="connsiteY3" fmla="*/ 3678203 h 3680688"/>
              <a:gd name="connsiteX4" fmla="*/ 600621 w 4731006"/>
              <a:gd name="connsiteY4" fmla="*/ 2174 h 3680688"/>
              <a:gd name="connsiteX0" fmla="*/ 599177 w 4729562"/>
              <a:gd name="connsiteY0" fmla="*/ 2174 h 3688155"/>
              <a:gd name="connsiteX1" fmla="*/ 4728716 w 4729562"/>
              <a:gd name="connsiteY1" fmla="*/ 0 h 3688155"/>
              <a:gd name="connsiteX2" fmla="*/ 4728717 w 4729562"/>
              <a:gd name="connsiteY2" fmla="*/ 3680688 h 3688155"/>
              <a:gd name="connsiteX3" fmla="*/ 488050 w 4729562"/>
              <a:gd name="connsiteY3" fmla="*/ 3688155 h 3688155"/>
              <a:gd name="connsiteX4" fmla="*/ 599177 w 4729562"/>
              <a:gd name="connsiteY4" fmla="*/ 2174 h 3688155"/>
              <a:gd name="connsiteX0" fmla="*/ 599177 w 4729562"/>
              <a:gd name="connsiteY0" fmla="*/ 0 h 3685981"/>
              <a:gd name="connsiteX1" fmla="*/ 4728716 w 4729562"/>
              <a:gd name="connsiteY1" fmla="*/ 1143 h 3685981"/>
              <a:gd name="connsiteX2" fmla="*/ 4728717 w 4729562"/>
              <a:gd name="connsiteY2" fmla="*/ 3678514 h 3685981"/>
              <a:gd name="connsiteX3" fmla="*/ 488050 w 4729562"/>
              <a:gd name="connsiteY3" fmla="*/ 3685981 h 3685981"/>
              <a:gd name="connsiteX4" fmla="*/ 599177 w 4729562"/>
              <a:gd name="connsiteY4" fmla="*/ 0 h 3685981"/>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96304 w 4733368"/>
              <a:gd name="connsiteY0" fmla="*/ 5491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5491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85455 w 4722519"/>
              <a:gd name="connsiteY0" fmla="*/ 2174 h 3684838"/>
              <a:gd name="connsiteX1" fmla="*/ 4721673 w 4722519"/>
              <a:gd name="connsiteY1" fmla="*/ 0 h 3684838"/>
              <a:gd name="connsiteX2" fmla="*/ 4721674 w 4722519"/>
              <a:gd name="connsiteY2" fmla="*/ 3677371 h 3684838"/>
              <a:gd name="connsiteX3" fmla="*/ 481007 w 4722519"/>
              <a:gd name="connsiteY3" fmla="*/ 3684838 h 3684838"/>
              <a:gd name="connsiteX4" fmla="*/ 585455 w 4722519"/>
              <a:gd name="connsiteY4" fmla="*/ 2174 h 3684838"/>
              <a:gd name="connsiteX0" fmla="*/ 593586 w 4730650"/>
              <a:gd name="connsiteY0" fmla="*/ 2174 h 3684838"/>
              <a:gd name="connsiteX1" fmla="*/ 4729804 w 4730650"/>
              <a:gd name="connsiteY1" fmla="*/ 0 h 3684838"/>
              <a:gd name="connsiteX2" fmla="*/ 4729805 w 4730650"/>
              <a:gd name="connsiteY2" fmla="*/ 3677371 h 3684838"/>
              <a:gd name="connsiteX3" fmla="*/ 489138 w 4730650"/>
              <a:gd name="connsiteY3" fmla="*/ 3684838 h 3684838"/>
              <a:gd name="connsiteX4" fmla="*/ 593586 w 4730650"/>
              <a:gd name="connsiteY4" fmla="*/ 2174 h 3684838"/>
              <a:gd name="connsiteX0" fmla="*/ 593586 w 4736932"/>
              <a:gd name="connsiteY0" fmla="*/ 2174 h 3687322"/>
              <a:gd name="connsiteX1" fmla="*/ 4729804 w 4736932"/>
              <a:gd name="connsiteY1" fmla="*/ 0 h 3687322"/>
              <a:gd name="connsiteX2" fmla="*/ 4736485 w 4736932"/>
              <a:gd name="connsiteY2" fmla="*/ 3687322 h 3687322"/>
              <a:gd name="connsiteX3" fmla="*/ 489138 w 4736932"/>
              <a:gd name="connsiteY3" fmla="*/ 3684838 h 3687322"/>
              <a:gd name="connsiteX4" fmla="*/ 593586 w 4736932"/>
              <a:gd name="connsiteY4" fmla="*/ 2174 h 3687322"/>
              <a:gd name="connsiteX0" fmla="*/ 593586 w 4739824"/>
              <a:gd name="connsiteY0" fmla="*/ 2174 h 3687322"/>
              <a:gd name="connsiteX1" fmla="*/ 4739824 w 4739824"/>
              <a:gd name="connsiteY1" fmla="*/ 0 h 3687322"/>
              <a:gd name="connsiteX2" fmla="*/ 4736485 w 4739824"/>
              <a:gd name="connsiteY2" fmla="*/ 3687322 h 3687322"/>
              <a:gd name="connsiteX3" fmla="*/ 489138 w 4739824"/>
              <a:gd name="connsiteY3" fmla="*/ 3684838 h 3687322"/>
              <a:gd name="connsiteX4" fmla="*/ 593586 w 4739824"/>
              <a:gd name="connsiteY4" fmla="*/ 2174 h 368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824" h="3687322">
                <a:moveTo>
                  <a:pt x="593586" y="2174"/>
                </a:moveTo>
                <a:lnTo>
                  <a:pt x="4739824" y="0"/>
                </a:lnTo>
                <a:cubicBezTo>
                  <a:pt x="4736893" y="1360600"/>
                  <a:pt x="4739416" y="2326722"/>
                  <a:pt x="4736485" y="3687322"/>
                </a:cubicBezTo>
                <a:lnTo>
                  <a:pt x="489138" y="3684838"/>
                </a:lnTo>
                <a:cubicBezTo>
                  <a:pt x="18231" y="2928543"/>
                  <a:pt x="-365842" y="1442490"/>
                  <a:pt x="593586" y="2174"/>
                </a:cubicBezTo>
                <a:close/>
              </a:path>
            </a:pathLst>
          </a:custGeom>
        </p:spPr>
      </p:pic>
    </p:spTree>
    <p:extLst>
      <p:ext uri="{BB962C8B-B14F-4D97-AF65-F5344CB8AC3E}">
        <p14:creationId xmlns:p14="http://schemas.microsoft.com/office/powerpoint/2010/main" val="1568729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ss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3845781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k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340221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ach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Title goes here and can be two lines</a:t>
            </a:r>
          </a:p>
        </p:txBody>
      </p:sp>
    </p:spTree>
    <p:extLst>
      <p:ext uri="{BB962C8B-B14F-4D97-AF65-F5344CB8AC3E}">
        <p14:creationId xmlns:p14="http://schemas.microsoft.com/office/powerpoint/2010/main" val="502058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ditable Colou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3EA452-E4C8-02D1-4C99-87124FC67D1D}"/>
              </a:ext>
            </a:extLst>
          </p:cNvPr>
          <p:cNvSpPr/>
          <p:nvPr userDrawn="1"/>
        </p:nvSpPr>
        <p:spPr>
          <a:xfrm>
            <a:off x="0" y="0"/>
            <a:ext cx="9144000" cy="4563122"/>
          </a:xfrm>
          <a:prstGeom prst="rect">
            <a:avLst/>
          </a:prstGeom>
          <a:solidFill>
            <a:srgbClr val="888B8D"/>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pic>
        <p:nvPicPr>
          <p:cNvPr id="9" name="Picture 8">
            <a:extLst>
              <a:ext uri="{FF2B5EF4-FFF2-40B4-BE49-F238E27FC236}">
                <a16:creationId xmlns:a16="http://schemas.microsoft.com/office/drawing/2014/main" id="{E359E0A6-0CBB-59A6-4A9F-95245214E1BE}"/>
              </a:ext>
            </a:extLst>
          </p:cNvPr>
          <p:cNvPicPr>
            <a:picLocks noChangeAspect="1"/>
          </p:cNvPicPr>
          <p:nvPr userDrawn="1"/>
        </p:nvPicPr>
        <p:blipFill>
          <a:blip r:embed="rId3">
            <a:alphaModFix amt="58000"/>
          </a:blip>
          <a:srcRect l="46207" b="11283"/>
          <a:stretch/>
        </p:blipFill>
        <p:spPr>
          <a:xfrm>
            <a:off x="4223657" y="0"/>
            <a:ext cx="4918842" cy="4563122"/>
          </a:xfrm>
          <a:prstGeom prst="rect">
            <a:avLst/>
          </a:prstGeom>
        </p:spPr>
      </p:pic>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chemeClr val="bg1"/>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bg1"/>
                </a:solidFill>
              </a:defRPr>
            </a:lvl1pPr>
          </a:lstStyle>
          <a:p>
            <a:pPr lvl="0"/>
            <a:r>
              <a:rPr lang="en-GB" noProof="0"/>
              <a:t>Editable colour in master divider slide</a:t>
            </a:r>
          </a:p>
        </p:txBody>
      </p:sp>
    </p:spTree>
    <p:extLst>
      <p:ext uri="{BB962C8B-B14F-4D97-AF65-F5344CB8AC3E}">
        <p14:creationId xmlns:p14="http://schemas.microsoft.com/office/powerpoint/2010/main" val="3706790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ext Placeholder 19">
            <a:extLst>
              <a:ext uri="{FF2B5EF4-FFF2-40B4-BE49-F238E27FC236}">
                <a16:creationId xmlns:a16="http://schemas.microsoft.com/office/drawing/2014/main" id="{4B80CFD0-1A84-CAB9-B6F2-902A3A1F105D}"/>
              </a:ext>
            </a:extLst>
          </p:cNvPr>
          <p:cNvSpPr>
            <a:spLocks noGrp="1"/>
          </p:cNvSpPr>
          <p:nvPr>
            <p:ph type="body" sz="quarter" idx="11" hasCustomPrompt="1"/>
          </p:nvPr>
        </p:nvSpPr>
        <p:spPr>
          <a:xfrm>
            <a:off x="447479" y="917129"/>
            <a:ext cx="8247541" cy="639527"/>
          </a:xfrm>
          <a:prstGeom prst="rect">
            <a:avLst/>
          </a:prstGeom>
        </p:spPr>
        <p:txBody>
          <a:bodyPr lIns="0" tIns="0" rIns="0" bIns="0"/>
          <a:lstStyle>
            <a:lvl1pPr marL="0" indent="0" algn="l">
              <a:buNone/>
              <a:defRPr sz="1400" b="0" i="0" cap="none" spc="90" baseline="0">
                <a:solidFill>
                  <a:schemeClr val="tx2"/>
                </a:solidFill>
                <a:latin typeface="Verdana"/>
                <a:cs typeface="Verdana"/>
              </a:defRPr>
            </a:lvl1pPr>
          </a:lstStyle>
          <a:p>
            <a:pPr lvl="0"/>
            <a:r>
              <a:rPr lang="en-GB" noProof="0"/>
              <a:t>Click to add subtitle</a:t>
            </a:r>
          </a:p>
        </p:txBody>
      </p:sp>
      <p:sp>
        <p:nvSpPr>
          <p:cNvPr id="6" name="Title Placeholder 1">
            <a:extLst>
              <a:ext uri="{FF2B5EF4-FFF2-40B4-BE49-F238E27FC236}">
                <a16:creationId xmlns:a16="http://schemas.microsoft.com/office/drawing/2014/main" id="{EA6700EC-4AF9-04BA-49B9-333359DB00A5}"/>
              </a:ext>
            </a:extLst>
          </p:cNvPr>
          <p:cNvSpPr>
            <a:spLocks noGrp="1"/>
          </p:cNvSpPr>
          <p:nvPr>
            <p:ph type="title" hasCustomPrompt="1"/>
          </p:nvPr>
        </p:nvSpPr>
        <p:spPr bwMode="auto">
          <a:xfrm>
            <a:off x="447479" y="147005"/>
            <a:ext cx="8247541" cy="679647"/>
          </a:xfrm>
          <a:prstGeom prst="rect">
            <a:avLst/>
          </a:prstGeom>
          <a:noFill/>
          <a:ln>
            <a:noFill/>
          </a:ln>
        </p:spPr>
        <p:txBody>
          <a:bodyPr vert="horz" wrap="square" lIns="0" tIns="45716" rIns="91431" bIns="45716" numCol="1" anchor="ctr" anchorCtr="0" compatLnSpc="1">
            <a:prstTxWarp prst="textNoShape">
              <a:avLst/>
            </a:prstTxWarp>
          </a:bodyPr>
          <a:lstStyle>
            <a:lvl1pPr algn="l">
              <a:lnSpc>
                <a:spcPct val="90000"/>
              </a:lnSpc>
              <a:defRPr sz="2400">
                <a:solidFill>
                  <a:schemeClr val="tx2"/>
                </a:solidFill>
              </a:defRPr>
            </a:lvl1pPr>
          </a:lstStyle>
          <a:p>
            <a:pPr lvl="0"/>
            <a:r>
              <a:rPr lang="en-GB" noProof="0"/>
              <a:t>Title goes here and can be two lines</a:t>
            </a:r>
          </a:p>
        </p:txBody>
      </p:sp>
    </p:spTree>
    <p:extLst>
      <p:ext uri="{BB962C8B-B14F-4D97-AF65-F5344CB8AC3E}">
        <p14:creationId xmlns:p14="http://schemas.microsoft.com/office/powerpoint/2010/main" val="10615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446163" y="2619813"/>
            <a:ext cx="3897237" cy="543983"/>
          </a:xfrm>
          <a:prstGeom prst="rect">
            <a:avLst/>
          </a:prstGeom>
        </p:spPr>
        <p:txBody>
          <a:bodyPr lIns="0" tIns="0" rIns="0" bIns="0" anchor="t" anchorCtr="0"/>
          <a:lstStyle>
            <a:lvl1pPr algn="l">
              <a:lnSpc>
                <a:spcPct val="100000"/>
              </a:lnSpc>
              <a:defRPr sz="16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446171" y="3256161"/>
            <a:ext cx="3897233" cy="153789"/>
          </a:xfrm>
          <a:prstGeom prst="rect">
            <a:avLst/>
          </a:prstGeom>
        </p:spPr>
        <p:txBody>
          <a:bodyPr lIns="0" tIns="0" rIns="0" bIns="0"/>
          <a:lstStyle>
            <a:lvl1pPr marL="0" indent="0" algn="l">
              <a:buNone/>
              <a:defRPr sz="1000" b="0" i="0" cap="none" spc="90" baseline="0">
                <a:solidFill>
                  <a:srgbClr val="FFFFFF"/>
                </a:solidFill>
                <a:latin typeface="Verdana"/>
                <a:cs typeface="Verdana"/>
              </a:defRPr>
            </a:lvl1pPr>
          </a:lstStyle>
          <a:p>
            <a:pPr lvl="0"/>
            <a:r>
              <a:rPr lang="en-GB" noProof="0"/>
              <a:t>Click to add subtitle</a:t>
            </a:r>
          </a:p>
        </p:txBody>
      </p:sp>
      <p:sp>
        <p:nvSpPr>
          <p:cNvPr id="14" name="Text Placeholder 19"/>
          <p:cNvSpPr>
            <a:spLocks noGrp="1"/>
          </p:cNvSpPr>
          <p:nvPr>
            <p:ph type="body" sz="quarter" idx="12" hasCustomPrompt="1"/>
          </p:nvPr>
        </p:nvSpPr>
        <p:spPr>
          <a:xfrm>
            <a:off x="457219" y="3647300"/>
            <a:ext cx="3890582" cy="15378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457200" y="3835389"/>
            <a:ext cx="3890593"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pic>
        <p:nvPicPr>
          <p:cNvPr id="3" name="Picture Placeholder 7" descr="A person in a hat holding a tablet&#10;&#10;Description automatically generated">
            <a:extLst>
              <a:ext uri="{FF2B5EF4-FFF2-40B4-BE49-F238E27FC236}">
                <a16:creationId xmlns:a16="http://schemas.microsoft.com/office/drawing/2014/main" id="{7E45A080-DD6F-8355-AD70-AA2FEF31A177}"/>
              </a:ext>
            </a:extLst>
          </p:cNvPr>
          <p:cNvPicPr>
            <a:picLocks noChangeAspect="1"/>
          </p:cNvPicPr>
          <p:nvPr userDrawn="1"/>
        </p:nvPicPr>
        <p:blipFill>
          <a:blip r:embed="rId3"/>
          <a:srcRect l="83" r="83"/>
          <a:stretch>
            <a:fillRect/>
          </a:stretch>
        </p:blipFill>
        <p:spPr>
          <a:xfrm>
            <a:off x="4646746" y="1622848"/>
            <a:ext cx="4505976" cy="3529382"/>
          </a:xfrm>
          <a:custGeom>
            <a:avLst/>
            <a:gdLst>
              <a:gd name="connsiteX0" fmla="*/ 0 w 4115581"/>
              <a:gd name="connsiteY0" fmla="*/ 0 h 4073007"/>
              <a:gd name="connsiteX1" fmla="*/ 4115581 w 4115581"/>
              <a:gd name="connsiteY1" fmla="*/ 0 h 4073007"/>
              <a:gd name="connsiteX2" fmla="*/ 4115581 w 4115581"/>
              <a:gd name="connsiteY2" fmla="*/ 4073007 h 4073007"/>
              <a:gd name="connsiteX3" fmla="*/ 0 w 4115581"/>
              <a:gd name="connsiteY3" fmla="*/ 4073007 h 4073007"/>
              <a:gd name="connsiteX4" fmla="*/ 0 w 4115581"/>
              <a:gd name="connsiteY4" fmla="*/ 0 h 4073007"/>
              <a:gd name="connsiteX0" fmla="*/ 429846 w 4545427"/>
              <a:gd name="connsiteY0" fmla="*/ 0 h 4073007"/>
              <a:gd name="connsiteX1" fmla="*/ 4545427 w 4545427"/>
              <a:gd name="connsiteY1" fmla="*/ 0 h 4073007"/>
              <a:gd name="connsiteX2" fmla="*/ 4545427 w 4545427"/>
              <a:gd name="connsiteY2" fmla="*/ 4073007 h 4073007"/>
              <a:gd name="connsiteX3" fmla="*/ 429846 w 4545427"/>
              <a:gd name="connsiteY3" fmla="*/ 4073007 h 4073007"/>
              <a:gd name="connsiteX4" fmla="*/ 429846 w 4545427"/>
              <a:gd name="connsiteY4" fmla="*/ 0 h 4073007"/>
              <a:gd name="connsiteX0" fmla="*/ 563853 w 4679434"/>
              <a:gd name="connsiteY0" fmla="*/ 0 h 4073007"/>
              <a:gd name="connsiteX1" fmla="*/ 4679434 w 4679434"/>
              <a:gd name="connsiteY1" fmla="*/ 0 h 4073007"/>
              <a:gd name="connsiteX2" fmla="*/ 4679434 w 4679434"/>
              <a:gd name="connsiteY2" fmla="*/ 4073007 h 4073007"/>
              <a:gd name="connsiteX3" fmla="*/ 563853 w 4679434"/>
              <a:gd name="connsiteY3" fmla="*/ 4073007 h 4073007"/>
              <a:gd name="connsiteX4" fmla="*/ 563853 w 4679434"/>
              <a:gd name="connsiteY4" fmla="*/ 0 h 4073007"/>
              <a:gd name="connsiteX0" fmla="*/ 570773 w 4668769"/>
              <a:gd name="connsiteY0" fmla="*/ 0 h 4081799"/>
              <a:gd name="connsiteX1" fmla="*/ 4668769 w 4668769"/>
              <a:gd name="connsiteY1" fmla="*/ 8792 h 4081799"/>
              <a:gd name="connsiteX2" fmla="*/ 4668769 w 4668769"/>
              <a:gd name="connsiteY2" fmla="*/ 4081799 h 4081799"/>
              <a:gd name="connsiteX3" fmla="*/ 553188 w 4668769"/>
              <a:gd name="connsiteY3" fmla="*/ 4081799 h 4081799"/>
              <a:gd name="connsiteX4" fmla="*/ 570773 w 4668769"/>
              <a:gd name="connsiteY4" fmla="*/ 0 h 4081799"/>
              <a:gd name="connsiteX0" fmla="*/ 570773 w 4677561"/>
              <a:gd name="connsiteY0" fmla="*/ 1 h 4081800"/>
              <a:gd name="connsiteX1" fmla="*/ 4677561 w 4677561"/>
              <a:gd name="connsiteY1" fmla="*/ 0 h 4081800"/>
              <a:gd name="connsiteX2" fmla="*/ 4668769 w 4677561"/>
              <a:gd name="connsiteY2" fmla="*/ 4081800 h 4081800"/>
              <a:gd name="connsiteX3" fmla="*/ 553188 w 4677561"/>
              <a:gd name="connsiteY3" fmla="*/ 4081800 h 4081800"/>
              <a:gd name="connsiteX4" fmla="*/ 570773 w 4677561"/>
              <a:gd name="connsiteY4" fmla="*/ 1 h 4081800"/>
              <a:gd name="connsiteX0" fmla="*/ 599816 w 4706604"/>
              <a:gd name="connsiteY0" fmla="*/ 1 h 4081800"/>
              <a:gd name="connsiteX1" fmla="*/ 4706604 w 4706604"/>
              <a:gd name="connsiteY1" fmla="*/ 0 h 4081800"/>
              <a:gd name="connsiteX2" fmla="*/ 4697812 w 4706604"/>
              <a:gd name="connsiteY2" fmla="*/ 4081800 h 4081800"/>
              <a:gd name="connsiteX3" fmla="*/ 511892 w 4706604"/>
              <a:gd name="connsiteY3" fmla="*/ 3659769 h 4081800"/>
              <a:gd name="connsiteX4" fmla="*/ 599816 w 4706604"/>
              <a:gd name="connsiteY4" fmla="*/ 1 h 4081800"/>
              <a:gd name="connsiteX0" fmla="*/ 599816 w 4706604"/>
              <a:gd name="connsiteY0" fmla="*/ 1 h 3659769"/>
              <a:gd name="connsiteX1" fmla="*/ 4706604 w 4706604"/>
              <a:gd name="connsiteY1" fmla="*/ 0 h 3659769"/>
              <a:gd name="connsiteX2" fmla="*/ 4645059 w 4706604"/>
              <a:gd name="connsiteY2" fmla="*/ 3624600 h 3659769"/>
              <a:gd name="connsiteX3" fmla="*/ 511892 w 4706604"/>
              <a:gd name="connsiteY3" fmla="*/ 3659769 h 3659769"/>
              <a:gd name="connsiteX4" fmla="*/ 599816 w 4706604"/>
              <a:gd name="connsiteY4" fmla="*/ 1 h 3659769"/>
              <a:gd name="connsiteX0" fmla="*/ 599816 w 4707450"/>
              <a:gd name="connsiteY0" fmla="*/ 1 h 3659769"/>
              <a:gd name="connsiteX1" fmla="*/ 4706604 w 4707450"/>
              <a:gd name="connsiteY1" fmla="*/ 0 h 3659769"/>
              <a:gd name="connsiteX2" fmla="*/ 4706605 w 4707450"/>
              <a:gd name="connsiteY2" fmla="*/ 3650977 h 3659769"/>
              <a:gd name="connsiteX3" fmla="*/ 511892 w 4707450"/>
              <a:gd name="connsiteY3" fmla="*/ 3659769 h 3659769"/>
              <a:gd name="connsiteX4" fmla="*/ 599816 w 4707450"/>
              <a:gd name="connsiteY4" fmla="*/ 1 h 3659769"/>
              <a:gd name="connsiteX0" fmla="*/ 634214 w 4741848"/>
              <a:gd name="connsiteY0" fmla="*/ 1 h 3668316"/>
              <a:gd name="connsiteX1" fmla="*/ 4741002 w 4741848"/>
              <a:gd name="connsiteY1" fmla="*/ 0 h 3668316"/>
              <a:gd name="connsiteX2" fmla="*/ 4741003 w 4741848"/>
              <a:gd name="connsiteY2" fmla="*/ 3650977 h 3668316"/>
              <a:gd name="connsiteX3" fmla="*/ 469369 w 4741848"/>
              <a:gd name="connsiteY3" fmla="*/ 3668316 h 3668316"/>
              <a:gd name="connsiteX4" fmla="*/ 634214 w 4741848"/>
              <a:gd name="connsiteY4" fmla="*/ 1 h 3668316"/>
              <a:gd name="connsiteX0" fmla="*/ 642249 w 4732789"/>
              <a:gd name="connsiteY0" fmla="*/ 1 h 3668316"/>
              <a:gd name="connsiteX1" fmla="*/ 4731943 w 4732789"/>
              <a:gd name="connsiteY1" fmla="*/ 0 h 3668316"/>
              <a:gd name="connsiteX2" fmla="*/ 4731944 w 4732789"/>
              <a:gd name="connsiteY2" fmla="*/ 3650977 h 3668316"/>
              <a:gd name="connsiteX3" fmla="*/ 460310 w 4732789"/>
              <a:gd name="connsiteY3" fmla="*/ 3668316 h 3668316"/>
              <a:gd name="connsiteX4" fmla="*/ 642249 w 4732789"/>
              <a:gd name="connsiteY4" fmla="*/ 1 h 3668316"/>
              <a:gd name="connsiteX0" fmla="*/ 642249 w 4732789"/>
              <a:gd name="connsiteY0" fmla="*/ 1 h 3680688"/>
              <a:gd name="connsiteX1" fmla="*/ 4731943 w 4732789"/>
              <a:gd name="connsiteY1" fmla="*/ 0 h 3680688"/>
              <a:gd name="connsiteX2" fmla="*/ 4731944 w 4732789"/>
              <a:gd name="connsiteY2" fmla="*/ 3680688 h 3680688"/>
              <a:gd name="connsiteX3" fmla="*/ 460310 w 4732789"/>
              <a:gd name="connsiteY3" fmla="*/ 3668316 h 3680688"/>
              <a:gd name="connsiteX4" fmla="*/ 642249 w 4732789"/>
              <a:gd name="connsiteY4" fmla="*/ 1 h 3680688"/>
              <a:gd name="connsiteX0" fmla="*/ 642249 w 4732789"/>
              <a:gd name="connsiteY0" fmla="*/ 1 h 3681521"/>
              <a:gd name="connsiteX1" fmla="*/ 4731943 w 4732789"/>
              <a:gd name="connsiteY1" fmla="*/ 0 h 3681521"/>
              <a:gd name="connsiteX2" fmla="*/ 4731944 w 4732789"/>
              <a:gd name="connsiteY2" fmla="*/ 3680688 h 3681521"/>
              <a:gd name="connsiteX3" fmla="*/ 460310 w 4732789"/>
              <a:gd name="connsiteY3" fmla="*/ 3681521 h 3681521"/>
              <a:gd name="connsiteX4" fmla="*/ 642249 w 4732789"/>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36661 w 4760368"/>
              <a:gd name="connsiteY0" fmla="*/ 5491 h 3681521"/>
              <a:gd name="connsiteX1" fmla="*/ 4759522 w 4760368"/>
              <a:gd name="connsiteY1" fmla="*/ 0 h 3681521"/>
              <a:gd name="connsiteX2" fmla="*/ 4759523 w 4760368"/>
              <a:gd name="connsiteY2" fmla="*/ 3680688 h 3681521"/>
              <a:gd name="connsiteX3" fmla="*/ 487889 w 4760368"/>
              <a:gd name="connsiteY3" fmla="*/ 3681521 h 3681521"/>
              <a:gd name="connsiteX4" fmla="*/ 636661 w 4760368"/>
              <a:gd name="connsiteY4" fmla="*/ 5491 h 3681521"/>
              <a:gd name="connsiteX0" fmla="*/ 629168 w 4769574"/>
              <a:gd name="connsiteY0" fmla="*/ 8808 h 3681521"/>
              <a:gd name="connsiteX1" fmla="*/ 4768728 w 4769574"/>
              <a:gd name="connsiteY1" fmla="*/ 0 h 3681521"/>
              <a:gd name="connsiteX2" fmla="*/ 4768729 w 4769574"/>
              <a:gd name="connsiteY2" fmla="*/ 3680688 h 3681521"/>
              <a:gd name="connsiteX3" fmla="*/ 497095 w 4769574"/>
              <a:gd name="connsiteY3" fmla="*/ 3681521 h 3681521"/>
              <a:gd name="connsiteX4" fmla="*/ 629168 w 4769574"/>
              <a:gd name="connsiteY4" fmla="*/ 8808 h 3681521"/>
              <a:gd name="connsiteX0" fmla="*/ 601494 w 4741900"/>
              <a:gd name="connsiteY0" fmla="*/ 8808 h 3684838"/>
              <a:gd name="connsiteX1" fmla="*/ 4741054 w 4741900"/>
              <a:gd name="connsiteY1" fmla="*/ 0 h 3684838"/>
              <a:gd name="connsiteX2" fmla="*/ 4741055 w 4741900"/>
              <a:gd name="connsiteY2" fmla="*/ 3680688 h 3684838"/>
              <a:gd name="connsiteX3" fmla="*/ 533787 w 4741900"/>
              <a:gd name="connsiteY3" fmla="*/ 3684838 h 3684838"/>
              <a:gd name="connsiteX4" fmla="*/ 601494 w 4741900"/>
              <a:gd name="connsiteY4" fmla="*/ 8808 h 3684838"/>
              <a:gd name="connsiteX0" fmla="*/ 617057 w 4757463"/>
              <a:gd name="connsiteY0" fmla="*/ 8808 h 3680688"/>
              <a:gd name="connsiteX1" fmla="*/ 4756617 w 4757463"/>
              <a:gd name="connsiteY1" fmla="*/ 0 h 3680688"/>
              <a:gd name="connsiteX2" fmla="*/ 4756618 w 4757463"/>
              <a:gd name="connsiteY2" fmla="*/ 3680688 h 3680688"/>
              <a:gd name="connsiteX3" fmla="*/ 512611 w 4757463"/>
              <a:gd name="connsiteY3" fmla="*/ 3678203 h 3680688"/>
              <a:gd name="connsiteX4" fmla="*/ 617057 w 4757463"/>
              <a:gd name="connsiteY4" fmla="*/ 8808 h 3680688"/>
              <a:gd name="connsiteX0" fmla="*/ 602464 w 4742870"/>
              <a:gd name="connsiteY0" fmla="*/ 8808 h 3680688"/>
              <a:gd name="connsiteX1" fmla="*/ 4742024 w 4742870"/>
              <a:gd name="connsiteY1" fmla="*/ 0 h 3680688"/>
              <a:gd name="connsiteX2" fmla="*/ 4742025 w 4742870"/>
              <a:gd name="connsiteY2" fmla="*/ 3680688 h 3680688"/>
              <a:gd name="connsiteX3" fmla="*/ 498018 w 4742870"/>
              <a:gd name="connsiteY3" fmla="*/ 3678203 h 3680688"/>
              <a:gd name="connsiteX4" fmla="*/ 602464 w 4742870"/>
              <a:gd name="connsiteY4" fmla="*/ 8808 h 3680688"/>
              <a:gd name="connsiteX0" fmla="*/ 586378 w 4726784"/>
              <a:gd name="connsiteY0" fmla="*/ 8808 h 3680688"/>
              <a:gd name="connsiteX1" fmla="*/ 4725938 w 4726784"/>
              <a:gd name="connsiteY1" fmla="*/ 0 h 3680688"/>
              <a:gd name="connsiteX2" fmla="*/ 4725939 w 4726784"/>
              <a:gd name="connsiteY2" fmla="*/ 3680688 h 3680688"/>
              <a:gd name="connsiteX3" fmla="*/ 481932 w 4726784"/>
              <a:gd name="connsiteY3" fmla="*/ 3678203 h 3680688"/>
              <a:gd name="connsiteX4" fmla="*/ 586378 w 4726784"/>
              <a:gd name="connsiteY4" fmla="*/ 8808 h 3680688"/>
              <a:gd name="connsiteX0" fmla="*/ 575515 w 4715921"/>
              <a:gd name="connsiteY0" fmla="*/ 8808 h 3680688"/>
              <a:gd name="connsiteX1" fmla="*/ 4715075 w 4715921"/>
              <a:gd name="connsiteY1" fmla="*/ 0 h 3680688"/>
              <a:gd name="connsiteX2" fmla="*/ 4715076 w 4715921"/>
              <a:gd name="connsiteY2" fmla="*/ 3680688 h 3680688"/>
              <a:gd name="connsiteX3" fmla="*/ 471069 w 4715921"/>
              <a:gd name="connsiteY3" fmla="*/ 3678203 h 3680688"/>
              <a:gd name="connsiteX4" fmla="*/ 575515 w 4715921"/>
              <a:gd name="connsiteY4" fmla="*/ 8808 h 3680688"/>
              <a:gd name="connsiteX0" fmla="*/ 587738 w 4728144"/>
              <a:gd name="connsiteY0" fmla="*/ 8808 h 3680688"/>
              <a:gd name="connsiteX1" fmla="*/ 4727298 w 4728144"/>
              <a:gd name="connsiteY1" fmla="*/ 0 h 3680688"/>
              <a:gd name="connsiteX2" fmla="*/ 4727299 w 4728144"/>
              <a:gd name="connsiteY2" fmla="*/ 3680688 h 3680688"/>
              <a:gd name="connsiteX3" fmla="*/ 483292 w 4728144"/>
              <a:gd name="connsiteY3" fmla="*/ 3678203 h 3680688"/>
              <a:gd name="connsiteX4" fmla="*/ 587738 w 4728144"/>
              <a:gd name="connsiteY4" fmla="*/ 8808 h 3680688"/>
              <a:gd name="connsiteX0" fmla="*/ 592227 w 4732633"/>
              <a:gd name="connsiteY0" fmla="*/ 8808 h 3680688"/>
              <a:gd name="connsiteX1" fmla="*/ 4731787 w 4732633"/>
              <a:gd name="connsiteY1" fmla="*/ 0 h 3680688"/>
              <a:gd name="connsiteX2" fmla="*/ 4731788 w 4732633"/>
              <a:gd name="connsiteY2" fmla="*/ 3680688 h 3680688"/>
              <a:gd name="connsiteX3" fmla="*/ 487781 w 4732633"/>
              <a:gd name="connsiteY3" fmla="*/ 3678203 h 3680688"/>
              <a:gd name="connsiteX4" fmla="*/ 592227 w 4732633"/>
              <a:gd name="connsiteY4" fmla="*/ 8808 h 3680688"/>
              <a:gd name="connsiteX0" fmla="*/ 590793 w 4734538"/>
              <a:gd name="connsiteY0" fmla="*/ 2174 h 3680688"/>
              <a:gd name="connsiteX1" fmla="*/ 4733692 w 4734538"/>
              <a:gd name="connsiteY1" fmla="*/ 0 h 3680688"/>
              <a:gd name="connsiteX2" fmla="*/ 4733693 w 4734538"/>
              <a:gd name="connsiteY2" fmla="*/ 3680688 h 3680688"/>
              <a:gd name="connsiteX3" fmla="*/ 489686 w 4734538"/>
              <a:gd name="connsiteY3" fmla="*/ 3678203 h 3680688"/>
              <a:gd name="connsiteX4" fmla="*/ 590793 w 4734538"/>
              <a:gd name="connsiteY4" fmla="*/ 2174 h 3680688"/>
              <a:gd name="connsiteX0" fmla="*/ 598022 w 4725068"/>
              <a:gd name="connsiteY0" fmla="*/ 0 h 3681831"/>
              <a:gd name="connsiteX1" fmla="*/ 4724222 w 4725068"/>
              <a:gd name="connsiteY1" fmla="*/ 1143 h 3681831"/>
              <a:gd name="connsiteX2" fmla="*/ 4724223 w 4725068"/>
              <a:gd name="connsiteY2" fmla="*/ 3681831 h 3681831"/>
              <a:gd name="connsiteX3" fmla="*/ 480216 w 4725068"/>
              <a:gd name="connsiteY3" fmla="*/ 3679346 h 3681831"/>
              <a:gd name="connsiteX4" fmla="*/ 598022 w 4725068"/>
              <a:gd name="connsiteY4" fmla="*/ 0 h 3681831"/>
              <a:gd name="connsiteX0" fmla="*/ 598022 w 4725068"/>
              <a:gd name="connsiteY0" fmla="*/ 0 h 3685148"/>
              <a:gd name="connsiteX1" fmla="*/ 4724222 w 4725068"/>
              <a:gd name="connsiteY1" fmla="*/ 4460 h 3685148"/>
              <a:gd name="connsiteX2" fmla="*/ 4724223 w 4725068"/>
              <a:gd name="connsiteY2" fmla="*/ 3685148 h 3685148"/>
              <a:gd name="connsiteX3" fmla="*/ 480216 w 4725068"/>
              <a:gd name="connsiteY3" fmla="*/ 3682663 h 3685148"/>
              <a:gd name="connsiteX4" fmla="*/ 598022 w 4725068"/>
              <a:gd name="connsiteY4" fmla="*/ 0 h 3685148"/>
              <a:gd name="connsiteX0" fmla="*/ 596565 w 4726950"/>
              <a:gd name="connsiteY0" fmla="*/ 2174 h 3680688"/>
              <a:gd name="connsiteX1" fmla="*/ 4726104 w 4726950"/>
              <a:gd name="connsiteY1" fmla="*/ 0 h 3680688"/>
              <a:gd name="connsiteX2" fmla="*/ 4726105 w 4726950"/>
              <a:gd name="connsiteY2" fmla="*/ 3680688 h 3680688"/>
              <a:gd name="connsiteX3" fmla="*/ 482098 w 4726950"/>
              <a:gd name="connsiteY3" fmla="*/ 3678203 h 3680688"/>
              <a:gd name="connsiteX4" fmla="*/ 596565 w 4726950"/>
              <a:gd name="connsiteY4" fmla="*/ 2174 h 3680688"/>
              <a:gd name="connsiteX0" fmla="*/ 600621 w 4731006"/>
              <a:gd name="connsiteY0" fmla="*/ 2174 h 3680688"/>
              <a:gd name="connsiteX1" fmla="*/ 4730160 w 4731006"/>
              <a:gd name="connsiteY1" fmla="*/ 0 h 3680688"/>
              <a:gd name="connsiteX2" fmla="*/ 4730161 w 4731006"/>
              <a:gd name="connsiteY2" fmla="*/ 3680688 h 3680688"/>
              <a:gd name="connsiteX3" fmla="*/ 486154 w 4731006"/>
              <a:gd name="connsiteY3" fmla="*/ 3678203 h 3680688"/>
              <a:gd name="connsiteX4" fmla="*/ 600621 w 4731006"/>
              <a:gd name="connsiteY4" fmla="*/ 2174 h 3680688"/>
              <a:gd name="connsiteX0" fmla="*/ 599177 w 4729562"/>
              <a:gd name="connsiteY0" fmla="*/ 2174 h 3688155"/>
              <a:gd name="connsiteX1" fmla="*/ 4728716 w 4729562"/>
              <a:gd name="connsiteY1" fmla="*/ 0 h 3688155"/>
              <a:gd name="connsiteX2" fmla="*/ 4728717 w 4729562"/>
              <a:gd name="connsiteY2" fmla="*/ 3680688 h 3688155"/>
              <a:gd name="connsiteX3" fmla="*/ 488050 w 4729562"/>
              <a:gd name="connsiteY3" fmla="*/ 3688155 h 3688155"/>
              <a:gd name="connsiteX4" fmla="*/ 599177 w 4729562"/>
              <a:gd name="connsiteY4" fmla="*/ 2174 h 3688155"/>
              <a:gd name="connsiteX0" fmla="*/ 599177 w 4729562"/>
              <a:gd name="connsiteY0" fmla="*/ 0 h 3685981"/>
              <a:gd name="connsiteX1" fmla="*/ 4728716 w 4729562"/>
              <a:gd name="connsiteY1" fmla="*/ 1143 h 3685981"/>
              <a:gd name="connsiteX2" fmla="*/ 4728717 w 4729562"/>
              <a:gd name="connsiteY2" fmla="*/ 3678514 h 3685981"/>
              <a:gd name="connsiteX3" fmla="*/ 488050 w 4729562"/>
              <a:gd name="connsiteY3" fmla="*/ 3685981 h 3685981"/>
              <a:gd name="connsiteX4" fmla="*/ 599177 w 4729562"/>
              <a:gd name="connsiteY4" fmla="*/ 0 h 3685981"/>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96304 w 4733368"/>
              <a:gd name="connsiteY0" fmla="*/ 5491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5491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85455 w 4722519"/>
              <a:gd name="connsiteY0" fmla="*/ 2174 h 3684838"/>
              <a:gd name="connsiteX1" fmla="*/ 4721673 w 4722519"/>
              <a:gd name="connsiteY1" fmla="*/ 0 h 3684838"/>
              <a:gd name="connsiteX2" fmla="*/ 4721674 w 4722519"/>
              <a:gd name="connsiteY2" fmla="*/ 3677371 h 3684838"/>
              <a:gd name="connsiteX3" fmla="*/ 481007 w 4722519"/>
              <a:gd name="connsiteY3" fmla="*/ 3684838 h 3684838"/>
              <a:gd name="connsiteX4" fmla="*/ 585455 w 4722519"/>
              <a:gd name="connsiteY4" fmla="*/ 2174 h 3684838"/>
              <a:gd name="connsiteX0" fmla="*/ 593586 w 4730650"/>
              <a:gd name="connsiteY0" fmla="*/ 2174 h 3684838"/>
              <a:gd name="connsiteX1" fmla="*/ 4729804 w 4730650"/>
              <a:gd name="connsiteY1" fmla="*/ 0 h 3684838"/>
              <a:gd name="connsiteX2" fmla="*/ 4729805 w 4730650"/>
              <a:gd name="connsiteY2" fmla="*/ 3677371 h 3684838"/>
              <a:gd name="connsiteX3" fmla="*/ 489138 w 4730650"/>
              <a:gd name="connsiteY3" fmla="*/ 3684838 h 3684838"/>
              <a:gd name="connsiteX4" fmla="*/ 593586 w 4730650"/>
              <a:gd name="connsiteY4" fmla="*/ 2174 h 3684838"/>
              <a:gd name="connsiteX0" fmla="*/ 593586 w 4736932"/>
              <a:gd name="connsiteY0" fmla="*/ 2174 h 3687322"/>
              <a:gd name="connsiteX1" fmla="*/ 4729804 w 4736932"/>
              <a:gd name="connsiteY1" fmla="*/ 0 h 3687322"/>
              <a:gd name="connsiteX2" fmla="*/ 4736485 w 4736932"/>
              <a:gd name="connsiteY2" fmla="*/ 3687322 h 3687322"/>
              <a:gd name="connsiteX3" fmla="*/ 489138 w 4736932"/>
              <a:gd name="connsiteY3" fmla="*/ 3684838 h 3687322"/>
              <a:gd name="connsiteX4" fmla="*/ 593586 w 4736932"/>
              <a:gd name="connsiteY4" fmla="*/ 2174 h 3687322"/>
              <a:gd name="connsiteX0" fmla="*/ 593586 w 4739824"/>
              <a:gd name="connsiteY0" fmla="*/ 2174 h 3687322"/>
              <a:gd name="connsiteX1" fmla="*/ 4739824 w 4739824"/>
              <a:gd name="connsiteY1" fmla="*/ 0 h 3687322"/>
              <a:gd name="connsiteX2" fmla="*/ 4736485 w 4739824"/>
              <a:gd name="connsiteY2" fmla="*/ 3687322 h 3687322"/>
              <a:gd name="connsiteX3" fmla="*/ 489138 w 4739824"/>
              <a:gd name="connsiteY3" fmla="*/ 3684838 h 3687322"/>
              <a:gd name="connsiteX4" fmla="*/ 593586 w 4739824"/>
              <a:gd name="connsiteY4" fmla="*/ 2174 h 368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824" h="3687322">
                <a:moveTo>
                  <a:pt x="593586" y="2174"/>
                </a:moveTo>
                <a:lnTo>
                  <a:pt x="4739824" y="0"/>
                </a:lnTo>
                <a:cubicBezTo>
                  <a:pt x="4736893" y="1360600"/>
                  <a:pt x="4739416" y="2326722"/>
                  <a:pt x="4736485" y="3687322"/>
                </a:cubicBezTo>
                <a:lnTo>
                  <a:pt x="489138" y="3684838"/>
                </a:lnTo>
                <a:cubicBezTo>
                  <a:pt x="18231" y="2928543"/>
                  <a:pt x="-365842" y="1442490"/>
                  <a:pt x="593586" y="2174"/>
                </a:cubicBezTo>
                <a:close/>
              </a:path>
            </a:pathLst>
          </a:custGeom>
        </p:spPr>
      </p:pic>
    </p:spTree>
    <p:extLst>
      <p:ext uri="{BB962C8B-B14F-4D97-AF65-F5344CB8AC3E}">
        <p14:creationId xmlns:p14="http://schemas.microsoft.com/office/powerpoint/2010/main" val="24735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dd a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9DC13B7-AFCA-9BA4-ADAA-7587395268C3}"/>
              </a:ext>
            </a:extLst>
          </p:cNvPr>
          <p:cNvSpPr>
            <a:spLocks noGrp="1"/>
          </p:cNvSpPr>
          <p:nvPr>
            <p:ph type="pic" sz="quarter" idx="16" hasCustomPrompt="1"/>
          </p:nvPr>
        </p:nvSpPr>
        <p:spPr>
          <a:xfrm>
            <a:off x="4646746" y="1622848"/>
            <a:ext cx="4505976" cy="3529382"/>
          </a:xfrm>
          <a:custGeom>
            <a:avLst/>
            <a:gdLst>
              <a:gd name="connsiteX0" fmla="*/ 0 w 4115581"/>
              <a:gd name="connsiteY0" fmla="*/ 0 h 4073007"/>
              <a:gd name="connsiteX1" fmla="*/ 4115581 w 4115581"/>
              <a:gd name="connsiteY1" fmla="*/ 0 h 4073007"/>
              <a:gd name="connsiteX2" fmla="*/ 4115581 w 4115581"/>
              <a:gd name="connsiteY2" fmla="*/ 4073007 h 4073007"/>
              <a:gd name="connsiteX3" fmla="*/ 0 w 4115581"/>
              <a:gd name="connsiteY3" fmla="*/ 4073007 h 4073007"/>
              <a:gd name="connsiteX4" fmla="*/ 0 w 4115581"/>
              <a:gd name="connsiteY4" fmla="*/ 0 h 4073007"/>
              <a:gd name="connsiteX0" fmla="*/ 429846 w 4545427"/>
              <a:gd name="connsiteY0" fmla="*/ 0 h 4073007"/>
              <a:gd name="connsiteX1" fmla="*/ 4545427 w 4545427"/>
              <a:gd name="connsiteY1" fmla="*/ 0 h 4073007"/>
              <a:gd name="connsiteX2" fmla="*/ 4545427 w 4545427"/>
              <a:gd name="connsiteY2" fmla="*/ 4073007 h 4073007"/>
              <a:gd name="connsiteX3" fmla="*/ 429846 w 4545427"/>
              <a:gd name="connsiteY3" fmla="*/ 4073007 h 4073007"/>
              <a:gd name="connsiteX4" fmla="*/ 429846 w 4545427"/>
              <a:gd name="connsiteY4" fmla="*/ 0 h 4073007"/>
              <a:gd name="connsiteX0" fmla="*/ 563853 w 4679434"/>
              <a:gd name="connsiteY0" fmla="*/ 0 h 4073007"/>
              <a:gd name="connsiteX1" fmla="*/ 4679434 w 4679434"/>
              <a:gd name="connsiteY1" fmla="*/ 0 h 4073007"/>
              <a:gd name="connsiteX2" fmla="*/ 4679434 w 4679434"/>
              <a:gd name="connsiteY2" fmla="*/ 4073007 h 4073007"/>
              <a:gd name="connsiteX3" fmla="*/ 563853 w 4679434"/>
              <a:gd name="connsiteY3" fmla="*/ 4073007 h 4073007"/>
              <a:gd name="connsiteX4" fmla="*/ 563853 w 4679434"/>
              <a:gd name="connsiteY4" fmla="*/ 0 h 4073007"/>
              <a:gd name="connsiteX0" fmla="*/ 570773 w 4668769"/>
              <a:gd name="connsiteY0" fmla="*/ 0 h 4081799"/>
              <a:gd name="connsiteX1" fmla="*/ 4668769 w 4668769"/>
              <a:gd name="connsiteY1" fmla="*/ 8792 h 4081799"/>
              <a:gd name="connsiteX2" fmla="*/ 4668769 w 4668769"/>
              <a:gd name="connsiteY2" fmla="*/ 4081799 h 4081799"/>
              <a:gd name="connsiteX3" fmla="*/ 553188 w 4668769"/>
              <a:gd name="connsiteY3" fmla="*/ 4081799 h 4081799"/>
              <a:gd name="connsiteX4" fmla="*/ 570773 w 4668769"/>
              <a:gd name="connsiteY4" fmla="*/ 0 h 4081799"/>
              <a:gd name="connsiteX0" fmla="*/ 570773 w 4677561"/>
              <a:gd name="connsiteY0" fmla="*/ 1 h 4081800"/>
              <a:gd name="connsiteX1" fmla="*/ 4677561 w 4677561"/>
              <a:gd name="connsiteY1" fmla="*/ 0 h 4081800"/>
              <a:gd name="connsiteX2" fmla="*/ 4668769 w 4677561"/>
              <a:gd name="connsiteY2" fmla="*/ 4081800 h 4081800"/>
              <a:gd name="connsiteX3" fmla="*/ 553188 w 4677561"/>
              <a:gd name="connsiteY3" fmla="*/ 4081800 h 4081800"/>
              <a:gd name="connsiteX4" fmla="*/ 570773 w 4677561"/>
              <a:gd name="connsiteY4" fmla="*/ 1 h 4081800"/>
              <a:gd name="connsiteX0" fmla="*/ 599816 w 4706604"/>
              <a:gd name="connsiteY0" fmla="*/ 1 h 4081800"/>
              <a:gd name="connsiteX1" fmla="*/ 4706604 w 4706604"/>
              <a:gd name="connsiteY1" fmla="*/ 0 h 4081800"/>
              <a:gd name="connsiteX2" fmla="*/ 4697812 w 4706604"/>
              <a:gd name="connsiteY2" fmla="*/ 4081800 h 4081800"/>
              <a:gd name="connsiteX3" fmla="*/ 511892 w 4706604"/>
              <a:gd name="connsiteY3" fmla="*/ 3659769 h 4081800"/>
              <a:gd name="connsiteX4" fmla="*/ 599816 w 4706604"/>
              <a:gd name="connsiteY4" fmla="*/ 1 h 4081800"/>
              <a:gd name="connsiteX0" fmla="*/ 599816 w 4706604"/>
              <a:gd name="connsiteY0" fmla="*/ 1 h 3659769"/>
              <a:gd name="connsiteX1" fmla="*/ 4706604 w 4706604"/>
              <a:gd name="connsiteY1" fmla="*/ 0 h 3659769"/>
              <a:gd name="connsiteX2" fmla="*/ 4645059 w 4706604"/>
              <a:gd name="connsiteY2" fmla="*/ 3624600 h 3659769"/>
              <a:gd name="connsiteX3" fmla="*/ 511892 w 4706604"/>
              <a:gd name="connsiteY3" fmla="*/ 3659769 h 3659769"/>
              <a:gd name="connsiteX4" fmla="*/ 599816 w 4706604"/>
              <a:gd name="connsiteY4" fmla="*/ 1 h 3659769"/>
              <a:gd name="connsiteX0" fmla="*/ 599816 w 4707450"/>
              <a:gd name="connsiteY0" fmla="*/ 1 h 3659769"/>
              <a:gd name="connsiteX1" fmla="*/ 4706604 w 4707450"/>
              <a:gd name="connsiteY1" fmla="*/ 0 h 3659769"/>
              <a:gd name="connsiteX2" fmla="*/ 4706605 w 4707450"/>
              <a:gd name="connsiteY2" fmla="*/ 3650977 h 3659769"/>
              <a:gd name="connsiteX3" fmla="*/ 511892 w 4707450"/>
              <a:gd name="connsiteY3" fmla="*/ 3659769 h 3659769"/>
              <a:gd name="connsiteX4" fmla="*/ 599816 w 4707450"/>
              <a:gd name="connsiteY4" fmla="*/ 1 h 3659769"/>
              <a:gd name="connsiteX0" fmla="*/ 634214 w 4741848"/>
              <a:gd name="connsiteY0" fmla="*/ 1 h 3668316"/>
              <a:gd name="connsiteX1" fmla="*/ 4741002 w 4741848"/>
              <a:gd name="connsiteY1" fmla="*/ 0 h 3668316"/>
              <a:gd name="connsiteX2" fmla="*/ 4741003 w 4741848"/>
              <a:gd name="connsiteY2" fmla="*/ 3650977 h 3668316"/>
              <a:gd name="connsiteX3" fmla="*/ 469369 w 4741848"/>
              <a:gd name="connsiteY3" fmla="*/ 3668316 h 3668316"/>
              <a:gd name="connsiteX4" fmla="*/ 634214 w 4741848"/>
              <a:gd name="connsiteY4" fmla="*/ 1 h 3668316"/>
              <a:gd name="connsiteX0" fmla="*/ 642249 w 4732789"/>
              <a:gd name="connsiteY0" fmla="*/ 1 h 3668316"/>
              <a:gd name="connsiteX1" fmla="*/ 4731943 w 4732789"/>
              <a:gd name="connsiteY1" fmla="*/ 0 h 3668316"/>
              <a:gd name="connsiteX2" fmla="*/ 4731944 w 4732789"/>
              <a:gd name="connsiteY2" fmla="*/ 3650977 h 3668316"/>
              <a:gd name="connsiteX3" fmla="*/ 460310 w 4732789"/>
              <a:gd name="connsiteY3" fmla="*/ 3668316 h 3668316"/>
              <a:gd name="connsiteX4" fmla="*/ 642249 w 4732789"/>
              <a:gd name="connsiteY4" fmla="*/ 1 h 3668316"/>
              <a:gd name="connsiteX0" fmla="*/ 642249 w 4732789"/>
              <a:gd name="connsiteY0" fmla="*/ 1 h 3680688"/>
              <a:gd name="connsiteX1" fmla="*/ 4731943 w 4732789"/>
              <a:gd name="connsiteY1" fmla="*/ 0 h 3680688"/>
              <a:gd name="connsiteX2" fmla="*/ 4731944 w 4732789"/>
              <a:gd name="connsiteY2" fmla="*/ 3680688 h 3680688"/>
              <a:gd name="connsiteX3" fmla="*/ 460310 w 4732789"/>
              <a:gd name="connsiteY3" fmla="*/ 3668316 h 3680688"/>
              <a:gd name="connsiteX4" fmla="*/ 642249 w 4732789"/>
              <a:gd name="connsiteY4" fmla="*/ 1 h 3680688"/>
              <a:gd name="connsiteX0" fmla="*/ 642249 w 4732789"/>
              <a:gd name="connsiteY0" fmla="*/ 1 h 3681521"/>
              <a:gd name="connsiteX1" fmla="*/ 4731943 w 4732789"/>
              <a:gd name="connsiteY1" fmla="*/ 0 h 3681521"/>
              <a:gd name="connsiteX2" fmla="*/ 4731944 w 4732789"/>
              <a:gd name="connsiteY2" fmla="*/ 3680688 h 3681521"/>
              <a:gd name="connsiteX3" fmla="*/ 460310 w 4732789"/>
              <a:gd name="connsiteY3" fmla="*/ 3681521 h 3681521"/>
              <a:gd name="connsiteX4" fmla="*/ 642249 w 4732789"/>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51938 w 4742478"/>
              <a:gd name="connsiteY0" fmla="*/ 1 h 3681521"/>
              <a:gd name="connsiteX1" fmla="*/ 4741632 w 4742478"/>
              <a:gd name="connsiteY1" fmla="*/ 0 h 3681521"/>
              <a:gd name="connsiteX2" fmla="*/ 4741633 w 4742478"/>
              <a:gd name="connsiteY2" fmla="*/ 3680688 h 3681521"/>
              <a:gd name="connsiteX3" fmla="*/ 469999 w 4742478"/>
              <a:gd name="connsiteY3" fmla="*/ 3681521 h 3681521"/>
              <a:gd name="connsiteX4" fmla="*/ 651938 w 4742478"/>
              <a:gd name="connsiteY4" fmla="*/ 1 h 3681521"/>
              <a:gd name="connsiteX0" fmla="*/ 636661 w 4760368"/>
              <a:gd name="connsiteY0" fmla="*/ 5491 h 3681521"/>
              <a:gd name="connsiteX1" fmla="*/ 4759522 w 4760368"/>
              <a:gd name="connsiteY1" fmla="*/ 0 h 3681521"/>
              <a:gd name="connsiteX2" fmla="*/ 4759523 w 4760368"/>
              <a:gd name="connsiteY2" fmla="*/ 3680688 h 3681521"/>
              <a:gd name="connsiteX3" fmla="*/ 487889 w 4760368"/>
              <a:gd name="connsiteY3" fmla="*/ 3681521 h 3681521"/>
              <a:gd name="connsiteX4" fmla="*/ 636661 w 4760368"/>
              <a:gd name="connsiteY4" fmla="*/ 5491 h 3681521"/>
              <a:gd name="connsiteX0" fmla="*/ 629168 w 4769574"/>
              <a:gd name="connsiteY0" fmla="*/ 8808 h 3681521"/>
              <a:gd name="connsiteX1" fmla="*/ 4768728 w 4769574"/>
              <a:gd name="connsiteY1" fmla="*/ 0 h 3681521"/>
              <a:gd name="connsiteX2" fmla="*/ 4768729 w 4769574"/>
              <a:gd name="connsiteY2" fmla="*/ 3680688 h 3681521"/>
              <a:gd name="connsiteX3" fmla="*/ 497095 w 4769574"/>
              <a:gd name="connsiteY3" fmla="*/ 3681521 h 3681521"/>
              <a:gd name="connsiteX4" fmla="*/ 629168 w 4769574"/>
              <a:gd name="connsiteY4" fmla="*/ 8808 h 3681521"/>
              <a:gd name="connsiteX0" fmla="*/ 601494 w 4741900"/>
              <a:gd name="connsiteY0" fmla="*/ 8808 h 3684838"/>
              <a:gd name="connsiteX1" fmla="*/ 4741054 w 4741900"/>
              <a:gd name="connsiteY1" fmla="*/ 0 h 3684838"/>
              <a:gd name="connsiteX2" fmla="*/ 4741055 w 4741900"/>
              <a:gd name="connsiteY2" fmla="*/ 3680688 h 3684838"/>
              <a:gd name="connsiteX3" fmla="*/ 533787 w 4741900"/>
              <a:gd name="connsiteY3" fmla="*/ 3684838 h 3684838"/>
              <a:gd name="connsiteX4" fmla="*/ 601494 w 4741900"/>
              <a:gd name="connsiteY4" fmla="*/ 8808 h 3684838"/>
              <a:gd name="connsiteX0" fmla="*/ 617057 w 4757463"/>
              <a:gd name="connsiteY0" fmla="*/ 8808 h 3680688"/>
              <a:gd name="connsiteX1" fmla="*/ 4756617 w 4757463"/>
              <a:gd name="connsiteY1" fmla="*/ 0 h 3680688"/>
              <a:gd name="connsiteX2" fmla="*/ 4756618 w 4757463"/>
              <a:gd name="connsiteY2" fmla="*/ 3680688 h 3680688"/>
              <a:gd name="connsiteX3" fmla="*/ 512611 w 4757463"/>
              <a:gd name="connsiteY3" fmla="*/ 3678203 h 3680688"/>
              <a:gd name="connsiteX4" fmla="*/ 617057 w 4757463"/>
              <a:gd name="connsiteY4" fmla="*/ 8808 h 3680688"/>
              <a:gd name="connsiteX0" fmla="*/ 602464 w 4742870"/>
              <a:gd name="connsiteY0" fmla="*/ 8808 h 3680688"/>
              <a:gd name="connsiteX1" fmla="*/ 4742024 w 4742870"/>
              <a:gd name="connsiteY1" fmla="*/ 0 h 3680688"/>
              <a:gd name="connsiteX2" fmla="*/ 4742025 w 4742870"/>
              <a:gd name="connsiteY2" fmla="*/ 3680688 h 3680688"/>
              <a:gd name="connsiteX3" fmla="*/ 498018 w 4742870"/>
              <a:gd name="connsiteY3" fmla="*/ 3678203 h 3680688"/>
              <a:gd name="connsiteX4" fmla="*/ 602464 w 4742870"/>
              <a:gd name="connsiteY4" fmla="*/ 8808 h 3680688"/>
              <a:gd name="connsiteX0" fmla="*/ 586378 w 4726784"/>
              <a:gd name="connsiteY0" fmla="*/ 8808 h 3680688"/>
              <a:gd name="connsiteX1" fmla="*/ 4725938 w 4726784"/>
              <a:gd name="connsiteY1" fmla="*/ 0 h 3680688"/>
              <a:gd name="connsiteX2" fmla="*/ 4725939 w 4726784"/>
              <a:gd name="connsiteY2" fmla="*/ 3680688 h 3680688"/>
              <a:gd name="connsiteX3" fmla="*/ 481932 w 4726784"/>
              <a:gd name="connsiteY3" fmla="*/ 3678203 h 3680688"/>
              <a:gd name="connsiteX4" fmla="*/ 586378 w 4726784"/>
              <a:gd name="connsiteY4" fmla="*/ 8808 h 3680688"/>
              <a:gd name="connsiteX0" fmla="*/ 575515 w 4715921"/>
              <a:gd name="connsiteY0" fmla="*/ 8808 h 3680688"/>
              <a:gd name="connsiteX1" fmla="*/ 4715075 w 4715921"/>
              <a:gd name="connsiteY1" fmla="*/ 0 h 3680688"/>
              <a:gd name="connsiteX2" fmla="*/ 4715076 w 4715921"/>
              <a:gd name="connsiteY2" fmla="*/ 3680688 h 3680688"/>
              <a:gd name="connsiteX3" fmla="*/ 471069 w 4715921"/>
              <a:gd name="connsiteY3" fmla="*/ 3678203 h 3680688"/>
              <a:gd name="connsiteX4" fmla="*/ 575515 w 4715921"/>
              <a:gd name="connsiteY4" fmla="*/ 8808 h 3680688"/>
              <a:gd name="connsiteX0" fmla="*/ 587738 w 4728144"/>
              <a:gd name="connsiteY0" fmla="*/ 8808 h 3680688"/>
              <a:gd name="connsiteX1" fmla="*/ 4727298 w 4728144"/>
              <a:gd name="connsiteY1" fmla="*/ 0 h 3680688"/>
              <a:gd name="connsiteX2" fmla="*/ 4727299 w 4728144"/>
              <a:gd name="connsiteY2" fmla="*/ 3680688 h 3680688"/>
              <a:gd name="connsiteX3" fmla="*/ 483292 w 4728144"/>
              <a:gd name="connsiteY3" fmla="*/ 3678203 h 3680688"/>
              <a:gd name="connsiteX4" fmla="*/ 587738 w 4728144"/>
              <a:gd name="connsiteY4" fmla="*/ 8808 h 3680688"/>
              <a:gd name="connsiteX0" fmla="*/ 592227 w 4732633"/>
              <a:gd name="connsiteY0" fmla="*/ 8808 h 3680688"/>
              <a:gd name="connsiteX1" fmla="*/ 4731787 w 4732633"/>
              <a:gd name="connsiteY1" fmla="*/ 0 h 3680688"/>
              <a:gd name="connsiteX2" fmla="*/ 4731788 w 4732633"/>
              <a:gd name="connsiteY2" fmla="*/ 3680688 h 3680688"/>
              <a:gd name="connsiteX3" fmla="*/ 487781 w 4732633"/>
              <a:gd name="connsiteY3" fmla="*/ 3678203 h 3680688"/>
              <a:gd name="connsiteX4" fmla="*/ 592227 w 4732633"/>
              <a:gd name="connsiteY4" fmla="*/ 8808 h 3680688"/>
              <a:gd name="connsiteX0" fmla="*/ 590793 w 4734538"/>
              <a:gd name="connsiteY0" fmla="*/ 2174 h 3680688"/>
              <a:gd name="connsiteX1" fmla="*/ 4733692 w 4734538"/>
              <a:gd name="connsiteY1" fmla="*/ 0 h 3680688"/>
              <a:gd name="connsiteX2" fmla="*/ 4733693 w 4734538"/>
              <a:gd name="connsiteY2" fmla="*/ 3680688 h 3680688"/>
              <a:gd name="connsiteX3" fmla="*/ 489686 w 4734538"/>
              <a:gd name="connsiteY3" fmla="*/ 3678203 h 3680688"/>
              <a:gd name="connsiteX4" fmla="*/ 590793 w 4734538"/>
              <a:gd name="connsiteY4" fmla="*/ 2174 h 3680688"/>
              <a:gd name="connsiteX0" fmla="*/ 598022 w 4725068"/>
              <a:gd name="connsiteY0" fmla="*/ 0 h 3681831"/>
              <a:gd name="connsiteX1" fmla="*/ 4724222 w 4725068"/>
              <a:gd name="connsiteY1" fmla="*/ 1143 h 3681831"/>
              <a:gd name="connsiteX2" fmla="*/ 4724223 w 4725068"/>
              <a:gd name="connsiteY2" fmla="*/ 3681831 h 3681831"/>
              <a:gd name="connsiteX3" fmla="*/ 480216 w 4725068"/>
              <a:gd name="connsiteY3" fmla="*/ 3679346 h 3681831"/>
              <a:gd name="connsiteX4" fmla="*/ 598022 w 4725068"/>
              <a:gd name="connsiteY4" fmla="*/ 0 h 3681831"/>
              <a:gd name="connsiteX0" fmla="*/ 598022 w 4725068"/>
              <a:gd name="connsiteY0" fmla="*/ 0 h 3685148"/>
              <a:gd name="connsiteX1" fmla="*/ 4724222 w 4725068"/>
              <a:gd name="connsiteY1" fmla="*/ 4460 h 3685148"/>
              <a:gd name="connsiteX2" fmla="*/ 4724223 w 4725068"/>
              <a:gd name="connsiteY2" fmla="*/ 3685148 h 3685148"/>
              <a:gd name="connsiteX3" fmla="*/ 480216 w 4725068"/>
              <a:gd name="connsiteY3" fmla="*/ 3682663 h 3685148"/>
              <a:gd name="connsiteX4" fmla="*/ 598022 w 4725068"/>
              <a:gd name="connsiteY4" fmla="*/ 0 h 3685148"/>
              <a:gd name="connsiteX0" fmla="*/ 596565 w 4726950"/>
              <a:gd name="connsiteY0" fmla="*/ 2174 h 3680688"/>
              <a:gd name="connsiteX1" fmla="*/ 4726104 w 4726950"/>
              <a:gd name="connsiteY1" fmla="*/ 0 h 3680688"/>
              <a:gd name="connsiteX2" fmla="*/ 4726105 w 4726950"/>
              <a:gd name="connsiteY2" fmla="*/ 3680688 h 3680688"/>
              <a:gd name="connsiteX3" fmla="*/ 482098 w 4726950"/>
              <a:gd name="connsiteY3" fmla="*/ 3678203 h 3680688"/>
              <a:gd name="connsiteX4" fmla="*/ 596565 w 4726950"/>
              <a:gd name="connsiteY4" fmla="*/ 2174 h 3680688"/>
              <a:gd name="connsiteX0" fmla="*/ 600621 w 4731006"/>
              <a:gd name="connsiteY0" fmla="*/ 2174 h 3680688"/>
              <a:gd name="connsiteX1" fmla="*/ 4730160 w 4731006"/>
              <a:gd name="connsiteY1" fmla="*/ 0 h 3680688"/>
              <a:gd name="connsiteX2" fmla="*/ 4730161 w 4731006"/>
              <a:gd name="connsiteY2" fmla="*/ 3680688 h 3680688"/>
              <a:gd name="connsiteX3" fmla="*/ 486154 w 4731006"/>
              <a:gd name="connsiteY3" fmla="*/ 3678203 h 3680688"/>
              <a:gd name="connsiteX4" fmla="*/ 600621 w 4731006"/>
              <a:gd name="connsiteY4" fmla="*/ 2174 h 3680688"/>
              <a:gd name="connsiteX0" fmla="*/ 599177 w 4729562"/>
              <a:gd name="connsiteY0" fmla="*/ 2174 h 3688155"/>
              <a:gd name="connsiteX1" fmla="*/ 4728716 w 4729562"/>
              <a:gd name="connsiteY1" fmla="*/ 0 h 3688155"/>
              <a:gd name="connsiteX2" fmla="*/ 4728717 w 4729562"/>
              <a:gd name="connsiteY2" fmla="*/ 3680688 h 3688155"/>
              <a:gd name="connsiteX3" fmla="*/ 488050 w 4729562"/>
              <a:gd name="connsiteY3" fmla="*/ 3688155 h 3688155"/>
              <a:gd name="connsiteX4" fmla="*/ 599177 w 4729562"/>
              <a:gd name="connsiteY4" fmla="*/ 2174 h 3688155"/>
              <a:gd name="connsiteX0" fmla="*/ 599177 w 4729562"/>
              <a:gd name="connsiteY0" fmla="*/ 0 h 3685981"/>
              <a:gd name="connsiteX1" fmla="*/ 4728716 w 4729562"/>
              <a:gd name="connsiteY1" fmla="*/ 1143 h 3685981"/>
              <a:gd name="connsiteX2" fmla="*/ 4728717 w 4729562"/>
              <a:gd name="connsiteY2" fmla="*/ 3678514 h 3685981"/>
              <a:gd name="connsiteX3" fmla="*/ 488050 w 4729562"/>
              <a:gd name="connsiteY3" fmla="*/ 3685981 h 3685981"/>
              <a:gd name="connsiteX4" fmla="*/ 599177 w 4729562"/>
              <a:gd name="connsiteY4" fmla="*/ 0 h 3685981"/>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6303 w 4733367"/>
              <a:gd name="connsiteY0" fmla="*/ 5491 h 3684838"/>
              <a:gd name="connsiteX1" fmla="*/ 4732521 w 4733367"/>
              <a:gd name="connsiteY1" fmla="*/ 0 h 3684838"/>
              <a:gd name="connsiteX2" fmla="*/ 4732522 w 4733367"/>
              <a:gd name="connsiteY2" fmla="*/ 3677371 h 3684838"/>
              <a:gd name="connsiteX3" fmla="*/ 491855 w 4733367"/>
              <a:gd name="connsiteY3" fmla="*/ 3684838 h 3684838"/>
              <a:gd name="connsiteX4" fmla="*/ 596303 w 4733367"/>
              <a:gd name="connsiteY4" fmla="*/ 5491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2174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2174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96304 w 4733368"/>
              <a:gd name="connsiteY0" fmla="*/ 5491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5491 h 3684838"/>
              <a:gd name="connsiteX0" fmla="*/ 594875 w 4735279"/>
              <a:gd name="connsiteY0" fmla="*/ 5491 h 3684838"/>
              <a:gd name="connsiteX1" fmla="*/ 4734433 w 4735279"/>
              <a:gd name="connsiteY1" fmla="*/ 0 h 3684838"/>
              <a:gd name="connsiteX2" fmla="*/ 4734434 w 4735279"/>
              <a:gd name="connsiteY2" fmla="*/ 3677371 h 3684838"/>
              <a:gd name="connsiteX3" fmla="*/ 493767 w 4735279"/>
              <a:gd name="connsiteY3" fmla="*/ 3684838 h 3684838"/>
              <a:gd name="connsiteX4" fmla="*/ 594875 w 4735279"/>
              <a:gd name="connsiteY4" fmla="*/ 5491 h 3684838"/>
              <a:gd name="connsiteX0" fmla="*/ 596304 w 4733368"/>
              <a:gd name="connsiteY0" fmla="*/ 2174 h 3684838"/>
              <a:gd name="connsiteX1" fmla="*/ 4732522 w 4733368"/>
              <a:gd name="connsiteY1" fmla="*/ 0 h 3684838"/>
              <a:gd name="connsiteX2" fmla="*/ 4732523 w 4733368"/>
              <a:gd name="connsiteY2" fmla="*/ 3677371 h 3684838"/>
              <a:gd name="connsiteX3" fmla="*/ 491856 w 4733368"/>
              <a:gd name="connsiteY3" fmla="*/ 3684838 h 3684838"/>
              <a:gd name="connsiteX4" fmla="*/ 596304 w 4733368"/>
              <a:gd name="connsiteY4" fmla="*/ 2174 h 3684838"/>
              <a:gd name="connsiteX0" fmla="*/ 585455 w 4722519"/>
              <a:gd name="connsiteY0" fmla="*/ 2174 h 3684838"/>
              <a:gd name="connsiteX1" fmla="*/ 4721673 w 4722519"/>
              <a:gd name="connsiteY1" fmla="*/ 0 h 3684838"/>
              <a:gd name="connsiteX2" fmla="*/ 4721674 w 4722519"/>
              <a:gd name="connsiteY2" fmla="*/ 3677371 h 3684838"/>
              <a:gd name="connsiteX3" fmla="*/ 481007 w 4722519"/>
              <a:gd name="connsiteY3" fmla="*/ 3684838 h 3684838"/>
              <a:gd name="connsiteX4" fmla="*/ 585455 w 4722519"/>
              <a:gd name="connsiteY4" fmla="*/ 2174 h 3684838"/>
              <a:gd name="connsiteX0" fmla="*/ 593586 w 4730650"/>
              <a:gd name="connsiteY0" fmla="*/ 2174 h 3684838"/>
              <a:gd name="connsiteX1" fmla="*/ 4729804 w 4730650"/>
              <a:gd name="connsiteY1" fmla="*/ 0 h 3684838"/>
              <a:gd name="connsiteX2" fmla="*/ 4729805 w 4730650"/>
              <a:gd name="connsiteY2" fmla="*/ 3677371 h 3684838"/>
              <a:gd name="connsiteX3" fmla="*/ 489138 w 4730650"/>
              <a:gd name="connsiteY3" fmla="*/ 3684838 h 3684838"/>
              <a:gd name="connsiteX4" fmla="*/ 593586 w 4730650"/>
              <a:gd name="connsiteY4" fmla="*/ 2174 h 3684838"/>
              <a:gd name="connsiteX0" fmla="*/ 593586 w 4736932"/>
              <a:gd name="connsiteY0" fmla="*/ 2174 h 3687322"/>
              <a:gd name="connsiteX1" fmla="*/ 4729804 w 4736932"/>
              <a:gd name="connsiteY1" fmla="*/ 0 h 3687322"/>
              <a:gd name="connsiteX2" fmla="*/ 4736485 w 4736932"/>
              <a:gd name="connsiteY2" fmla="*/ 3687322 h 3687322"/>
              <a:gd name="connsiteX3" fmla="*/ 489138 w 4736932"/>
              <a:gd name="connsiteY3" fmla="*/ 3684838 h 3687322"/>
              <a:gd name="connsiteX4" fmla="*/ 593586 w 4736932"/>
              <a:gd name="connsiteY4" fmla="*/ 2174 h 3687322"/>
              <a:gd name="connsiteX0" fmla="*/ 593586 w 4739824"/>
              <a:gd name="connsiteY0" fmla="*/ 2174 h 3687322"/>
              <a:gd name="connsiteX1" fmla="*/ 4739824 w 4739824"/>
              <a:gd name="connsiteY1" fmla="*/ 0 h 3687322"/>
              <a:gd name="connsiteX2" fmla="*/ 4736485 w 4739824"/>
              <a:gd name="connsiteY2" fmla="*/ 3687322 h 3687322"/>
              <a:gd name="connsiteX3" fmla="*/ 489138 w 4739824"/>
              <a:gd name="connsiteY3" fmla="*/ 3684838 h 3687322"/>
              <a:gd name="connsiteX4" fmla="*/ 593586 w 4739824"/>
              <a:gd name="connsiteY4" fmla="*/ 2174 h 368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824" h="3687322">
                <a:moveTo>
                  <a:pt x="593586" y="2174"/>
                </a:moveTo>
                <a:lnTo>
                  <a:pt x="4739824" y="0"/>
                </a:lnTo>
                <a:cubicBezTo>
                  <a:pt x="4736893" y="1360600"/>
                  <a:pt x="4739416" y="2326722"/>
                  <a:pt x="4736485" y="3687322"/>
                </a:cubicBezTo>
                <a:lnTo>
                  <a:pt x="489138" y="3684838"/>
                </a:lnTo>
                <a:cubicBezTo>
                  <a:pt x="18231" y="2928543"/>
                  <a:pt x="-365842" y="1442490"/>
                  <a:pt x="593586" y="2174"/>
                </a:cubicBezTo>
                <a:close/>
              </a:path>
            </a:pathLst>
          </a:custGeom>
          <a:solidFill>
            <a:schemeClr val="bg2"/>
          </a:solidFill>
          <a:ln w="19050">
            <a:noFill/>
          </a:ln>
        </p:spPr>
        <p:txBody>
          <a:bodyPr vert="horz" lIns="731520" tIns="365760" rIns="731520" bIns="365760" anchor="b" anchorCtr="0"/>
          <a:lstStyle>
            <a:lvl1pPr marL="0" marR="0" indent="0" algn="l" defTabSz="457200" rtl="0" eaLnBrk="1" fontAlgn="auto" latinLnBrk="0" hangingPunct="1">
              <a:lnSpc>
                <a:spcPct val="110000"/>
              </a:lnSpc>
              <a:spcBef>
                <a:spcPct val="20000"/>
              </a:spcBef>
              <a:spcAft>
                <a:spcPts val="0"/>
              </a:spcAft>
              <a:buClrTx/>
              <a:buSzTx/>
              <a:buFont typeface="Arial"/>
              <a:buNone/>
              <a:tabLst/>
              <a:defRPr sz="1400" baseline="0">
                <a:solidFill>
                  <a:schemeClr val="bg1"/>
                </a:solidFill>
              </a:defRPr>
            </a:lvl1pPr>
          </a:lstStyle>
          <a:p>
            <a:r>
              <a:rPr lang="en-GB" noProof="0"/>
              <a:t>Click icon above to add a photo. Do not use this slide without a photo. See the “Instructions for adding photo” slide for more information.</a:t>
            </a:r>
          </a:p>
        </p:txBody>
      </p:sp>
      <p:sp>
        <p:nvSpPr>
          <p:cNvPr id="9" name="Title 2"/>
          <p:cNvSpPr>
            <a:spLocks noGrp="1"/>
          </p:cNvSpPr>
          <p:nvPr>
            <p:ph type="title" hasCustomPrompt="1"/>
          </p:nvPr>
        </p:nvSpPr>
        <p:spPr>
          <a:xfrm>
            <a:off x="446163" y="2619813"/>
            <a:ext cx="3897237" cy="543983"/>
          </a:xfrm>
          <a:prstGeom prst="rect">
            <a:avLst/>
          </a:prstGeom>
        </p:spPr>
        <p:txBody>
          <a:bodyPr lIns="0" tIns="0" rIns="0" bIns="0" anchor="t" anchorCtr="0"/>
          <a:lstStyle>
            <a:lvl1pPr algn="l">
              <a:lnSpc>
                <a:spcPct val="100000"/>
              </a:lnSpc>
              <a:defRPr sz="16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446171" y="3256161"/>
            <a:ext cx="3897233" cy="153789"/>
          </a:xfrm>
          <a:prstGeom prst="rect">
            <a:avLst/>
          </a:prstGeom>
        </p:spPr>
        <p:txBody>
          <a:bodyPr lIns="0" tIns="0" rIns="0" bIns="0"/>
          <a:lstStyle>
            <a:lvl1pPr marL="0" indent="0" algn="l">
              <a:buNone/>
              <a:defRPr sz="1000" b="0" i="0" cap="none" spc="90" baseline="0">
                <a:solidFill>
                  <a:srgbClr val="FFFFFF"/>
                </a:solidFill>
                <a:latin typeface="Verdana"/>
                <a:cs typeface="Verdana"/>
              </a:defRPr>
            </a:lvl1pPr>
          </a:lstStyle>
          <a:p>
            <a:pPr lvl="0"/>
            <a:r>
              <a:rPr lang="en-GB" noProof="0"/>
              <a:t>Click to add subtitle</a:t>
            </a:r>
          </a:p>
        </p:txBody>
      </p:sp>
      <p:sp>
        <p:nvSpPr>
          <p:cNvPr id="14" name="Text Placeholder 19"/>
          <p:cNvSpPr>
            <a:spLocks noGrp="1"/>
          </p:cNvSpPr>
          <p:nvPr>
            <p:ph type="body" sz="quarter" idx="12" hasCustomPrompt="1"/>
          </p:nvPr>
        </p:nvSpPr>
        <p:spPr>
          <a:xfrm>
            <a:off x="457219" y="3647300"/>
            <a:ext cx="3890582" cy="15378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457200" y="3835389"/>
            <a:ext cx="3890593"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398547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446163" y="2619813"/>
            <a:ext cx="5467527" cy="543983"/>
          </a:xfrm>
          <a:prstGeom prst="rect">
            <a:avLst/>
          </a:prstGeom>
        </p:spPr>
        <p:txBody>
          <a:bodyPr lIns="0" tIns="0" rIns="0" bIns="0" anchor="t" anchorCtr="0"/>
          <a:lstStyle>
            <a:lvl1pPr algn="l">
              <a:lnSpc>
                <a:spcPct val="100000"/>
              </a:lnSpc>
              <a:defRPr sz="16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446171" y="3256161"/>
            <a:ext cx="5467521" cy="153789"/>
          </a:xfrm>
          <a:prstGeom prst="rect">
            <a:avLst/>
          </a:prstGeom>
        </p:spPr>
        <p:txBody>
          <a:bodyPr lIns="0" tIns="0" rIns="0" bIns="0"/>
          <a:lstStyle>
            <a:lvl1pPr marL="0" indent="0" algn="l">
              <a:buNone/>
              <a:defRPr sz="1000" b="0" i="0" cap="none" spc="90" baseline="0">
                <a:solidFill>
                  <a:srgbClr val="FFFFFF"/>
                </a:solidFill>
                <a:latin typeface="Verdana"/>
                <a:cs typeface="Verdana"/>
              </a:defRPr>
            </a:lvl1pPr>
          </a:lstStyle>
          <a:p>
            <a:pPr lvl="0"/>
            <a:r>
              <a:rPr lang="en-GB" noProof="0"/>
              <a:t>Click to add subtitle</a:t>
            </a:r>
          </a:p>
        </p:txBody>
      </p:sp>
      <p:sp>
        <p:nvSpPr>
          <p:cNvPr id="14" name="Text Placeholder 19"/>
          <p:cNvSpPr>
            <a:spLocks noGrp="1"/>
          </p:cNvSpPr>
          <p:nvPr>
            <p:ph type="body" sz="quarter" idx="12" hasCustomPrompt="1"/>
          </p:nvPr>
        </p:nvSpPr>
        <p:spPr>
          <a:xfrm>
            <a:off x="457218" y="3647300"/>
            <a:ext cx="5458191" cy="15378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457200" y="3835389"/>
            <a:ext cx="5458206"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317244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2" name="Title Placeholder 1">
            <a:extLst>
              <a:ext uri="{FF2B5EF4-FFF2-40B4-BE49-F238E27FC236}">
                <a16:creationId xmlns:a16="http://schemas.microsoft.com/office/drawing/2014/main" id="{FDF2FBDC-CCA1-5626-CC79-517AC87142C8}"/>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9726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3" name="Title Placeholder 1">
            <a:extLst>
              <a:ext uri="{FF2B5EF4-FFF2-40B4-BE49-F238E27FC236}">
                <a16:creationId xmlns:a16="http://schemas.microsoft.com/office/drawing/2014/main" id="{AF26BE69-88EE-8427-B11E-269109F3FA2F}"/>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89122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lIns="0" tIns="0" rIns="0" bIns="0">
            <a:noAutofit/>
          </a:bodyPr>
          <a:lstStyle>
            <a:lvl1pPr marL="0" indent="0">
              <a:lnSpc>
                <a:spcPct val="100000"/>
              </a:lnSpc>
              <a:buFontTx/>
              <a:buNone/>
              <a:defRPr sz="1800" b="1" i="0"/>
            </a:lvl1pPr>
          </a:lstStyle>
          <a:p>
            <a:pPr lvl="0"/>
            <a:r>
              <a:rPr lang="en-GB" noProof="0"/>
              <a:t>Click to edit heading</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itle Placeholder 1">
            <a:extLst>
              <a:ext uri="{FF2B5EF4-FFF2-40B4-BE49-F238E27FC236}">
                <a16:creationId xmlns:a16="http://schemas.microsoft.com/office/drawing/2014/main" id="{A4EF65B0-2AE4-21C6-6C5D-F0EE7FD5B020}"/>
              </a:ext>
            </a:extLst>
          </p:cNvPr>
          <p:cNvSpPr>
            <a:spLocks noGrp="1"/>
          </p:cNvSpPr>
          <p:nvPr>
            <p:ph type="title" hasCustomPrompt="1"/>
          </p:nvPr>
        </p:nvSpPr>
        <p:spPr bwMode="auto">
          <a:xfrm>
            <a:off x="447479" y="147005"/>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defRPr sz="2400"/>
            </a:lvl1pPr>
          </a:lstStyle>
          <a:p>
            <a:pPr lvl="0"/>
            <a:r>
              <a:rPr lang="en-GB" noProof="0"/>
              <a:t>Title goes here and can be two lines</a:t>
            </a:r>
          </a:p>
        </p:txBody>
      </p:sp>
    </p:spTree>
    <p:extLst>
      <p:ext uri="{BB962C8B-B14F-4D97-AF65-F5344CB8AC3E}">
        <p14:creationId xmlns:p14="http://schemas.microsoft.com/office/powerpoint/2010/main" val="173071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9.jpe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0.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8"/>
          <a:srcRect/>
          <a:stretch/>
        </p:blipFill>
        <p:spPr>
          <a:xfrm>
            <a:off x="7162800" y="811269"/>
            <a:ext cx="1429409" cy="77198"/>
          </a:xfrm>
          <a:prstGeom prst="rect">
            <a:avLst/>
          </a:prstGeom>
        </p:spPr>
      </p:pic>
      <p:pic>
        <p:nvPicPr>
          <p:cNvPr id="4" name="Grafik 3">
            <a:extLst>
              <a:ext uri="{FF2B5EF4-FFF2-40B4-BE49-F238E27FC236}">
                <a16:creationId xmlns:a16="http://schemas.microsoft.com/office/drawing/2014/main" id="{C6328ED9-5FB7-4E20-B9A8-F24C65010C3B}"/>
              </a:ext>
            </a:extLst>
          </p:cNvPr>
          <p:cNvPicPr>
            <a:picLocks noChangeAspect="1"/>
          </p:cNvPicPr>
          <p:nvPr userDrawn="1"/>
        </p:nvPicPr>
        <p:blipFill>
          <a:blip r:embed="rId9"/>
          <a:stretch>
            <a:fillRect/>
          </a:stretch>
        </p:blipFill>
        <p:spPr>
          <a:xfrm>
            <a:off x="454988" y="501325"/>
            <a:ext cx="1067018" cy="619887"/>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6" r:id="rId5"/>
    <p:sldLayoutId id="2147483681"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Austria </a:t>
            </a:r>
            <a:r>
              <a:rPr lang="en-GB" noProof="0">
                <a:solidFill>
                  <a:srgbClr val="454545"/>
                </a:solidFill>
              </a:rPr>
              <a:t>2025</a:t>
            </a:r>
          </a:p>
        </p:txBody>
      </p:sp>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pic>
        <p:nvPicPr>
          <p:cNvPr id="5" name="Grafik 4">
            <a:extLst>
              <a:ext uri="{FF2B5EF4-FFF2-40B4-BE49-F238E27FC236}">
                <a16:creationId xmlns:a16="http://schemas.microsoft.com/office/drawing/2014/main" id="{A9D3D8EA-A1AE-4F7D-94C5-16ED5F036729}"/>
              </a:ext>
            </a:extLst>
          </p:cNvPr>
          <p:cNvPicPr>
            <a:picLocks noChangeAspect="1"/>
          </p:cNvPicPr>
          <p:nvPr userDrawn="1"/>
        </p:nvPicPr>
        <p:blipFill>
          <a:blip r:embed="rId22"/>
          <a:stretch>
            <a:fillRect/>
          </a:stretch>
        </p:blipFill>
        <p:spPr>
          <a:xfrm>
            <a:off x="437171" y="4646132"/>
            <a:ext cx="664397" cy="385983"/>
          </a:xfrm>
          <a:prstGeom prst="rect">
            <a:avLst/>
          </a:prstGeom>
        </p:spPr>
      </p:pic>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Lst>
  <p:hf hdr="0" ftr="0" dt="0"/>
  <p:txStyles>
    <p:titleStyle>
      <a:lvl1pPr algn="l" defTabSz="457155" rtl="0" eaLnBrk="1" fontAlgn="base" hangingPunct="1">
        <a:lnSpc>
          <a:spcPct val="90000"/>
        </a:lnSpc>
        <a:spcBef>
          <a:spcPct val="0"/>
        </a:spcBef>
        <a:spcAft>
          <a:spcPct val="0"/>
        </a:spcAft>
        <a:defRPr sz="20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 Austria</a:t>
            </a:r>
            <a:r>
              <a:rPr lang="en-GB" baseline="0" noProof="0">
                <a:solidFill>
                  <a:srgbClr val="454545"/>
                </a:solidFill>
              </a:rPr>
              <a:t> </a:t>
            </a:r>
            <a:r>
              <a:rPr lang="en-GB" noProof="0">
                <a:solidFill>
                  <a:srgbClr val="454545"/>
                </a:solidFill>
              </a:rPr>
              <a:t>2025</a:t>
            </a:r>
          </a:p>
        </p:txBody>
      </p:sp>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pic>
        <p:nvPicPr>
          <p:cNvPr id="5" name="Grafik 4">
            <a:extLst>
              <a:ext uri="{FF2B5EF4-FFF2-40B4-BE49-F238E27FC236}">
                <a16:creationId xmlns:a16="http://schemas.microsoft.com/office/drawing/2014/main" id="{AB3EFCD2-F849-45A0-A03A-8605F9A54DCF}"/>
              </a:ext>
            </a:extLst>
          </p:cNvPr>
          <p:cNvPicPr>
            <a:picLocks noChangeAspect="1"/>
          </p:cNvPicPr>
          <p:nvPr userDrawn="1"/>
        </p:nvPicPr>
        <p:blipFill>
          <a:blip r:embed="rId12"/>
          <a:stretch>
            <a:fillRect/>
          </a:stretch>
        </p:blipFill>
        <p:spPr>
          <a:xfrm>
            <a:off x="437171" y="4648623"/>
            <a:ext cx="660109" cy="383492"/>
          </a:xfrm>
          <a:prstGeom prst="rect">
            <a:avLst/>
          </a:prstGeom>
        </p:spPr>
      </p:pic>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8" r:id="rId4"/>
    <p:sldLayoutId id="2147483727" r:id="rId5"/>
    <p:sldLayoutId id="2147483725" r:id="rId6"/>
    <p:sldLayoutId id="2147483726" r:id="rId7"/>
    <p:sldLayoutId id="2147483730" r:id="rId8"/>
    <p:sldLayoutId id="2147483729"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s://www.gs1.at/arbeiten-mit-gs1-sync"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support.gs1sync@gs1.at"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88F14E-60E7-CB83-AFC0-2B001B87DA90}"/>
              </a:ext>
            </a:extLst>
          </p:cNvPr>
          <p:cNvSpPr>
            <a:spLocks noGrp="1"/>
          </p:cNvSpPr>
          <p:nvPr>
            <p:ph type="title"/>
          </p:nvPr>
        </p:nvSpPr>
        <p:spPr/>
        <p:txBody>
          <a:bodyPr/>
          <a:lstStyle/>
          <a:p>
            <a:r>
              <a:rPr lang="en-GB"/>
              <a:t>Release-Information GS1 Sync: </a:t>
            </a:r>
          </a:p>
        </p:txBody>
      </p:sp>
      <p:sp>
        <p:nvSpPr>
          <p:cNvPr id="11" name="Text Placeholder 10">
            <a:extLst>
              <a:ext uri="{FF2B5EF4-FFF2-40B4-BE49-F238E27FC236}">
                <a16:creationId xmlns:a16="http://schemas.microsoft.com/office/drawing/2014/main" id="{3F045400-3C9C-CACD-7565-D60D2DDD4AFC}"/>
              </a:ext>
            </a:extLst>
          </p:cNvPr>
          <p:cNvSpPr>
            <a:spLocks noGrp="1"/>
          </p:cNvSpPr>
          <p:nvPr>
            <p:ph type="body" sz="quarter" idx="11"/>
          </p:nvPr>
        </p:nvSpPr>
        <p:spPr>
          <a:xfrm>
            <a:off x="446171" y="3014682"/>
            <a:ext cx="3897233" cy="153789"/>
          </a:xfrm>
        </p:spPr>
        <p:txBody>
          <a:bodyPr lIns="0" tIns="0" rIns="0" bIns="0" anchor="t"/>
          <a:lstStyle/>
          <a:p>
            <a:r>
              <a:rPr lang="en-GB" dirty="0" err="1"/>
              <a:t>Zielmarkt-Profil</a:t>
            </a:r>
            <a:r>
              <a:rPr lang="en-GB" dirty="0"/>
              <a:t> AT November 2025</a:t>
            </a:r>
          </a:p>
          <a:p>
            <a:r>
              <a:rPr lang="en-GB" dirty="0"/>
              <a:t>GDSN 3.1.33</a:t>
            </a:r>
            <a:endParaRPr lang="en-GB" dirty="0">
              <a:ea typeface="Verdana"/>
            </a:endParaRPr>
          </a:p>
          <a:p>
            <a:endParaRPr lang="en-GB" dirty="0">
              <a:ea typeface="Verdana"/>
            </a:endParaRPr>
          </a:p>
          <a:p>
            <a:r>
              <a:rPr lang="en-GB" dirty="0" err="1">
                <a:ea typeface="Verdana"/>
              </a:rPr>
              <a:t>Gültig</a:t>
            </a:r>
            <a:r>
              <a:rPr lang="en-GB" dirty="0">
                <a:ea typeface="Verdana"/>
              </a:rPr>
              <a:t> ab 14. November 2025</a:t>
            </a:r>
            <a:endParaRPr lang="en-GB" dirty="0"/>
          </a:p>
          <a:p>
            <a:endParaRPr lang="en-GB" dirty="0">
              <a:ea typeface="Verdana"/>
            </a:endParaRPr>
          </a:p>
          <a:p>
            <a:endParaRPr lang="en-GB" dirty="0">
              <a:ea typeface="Verdana"/>
            </a:endParaRPr>
          </a:p>
          <a:p>
            <a:endParaRPr lang="en-GB" dirty="0">
              <a:ea typeface="Verdana"/>
            </a:endParaRPr>
          </a:p>
        </p:txBody>
      </p:sp>
      <p:sp>
        <p:nvSpPr>
          <p:cNvPr id="12" name="Text Placeholder 11">
            <a:extLst>
              <a:ext uri="{FF2B5EF4-FFF2-40B4-BE49-F238E27FC236}">
                <a16:creationId xmlns:a16="http://schemas.microsoft.com/office/drawing/2014/main" id="{52EAAFBC-B80B-ABD0-92BD-7ED8B54D6705}"/>
              </a:ext>
            </a:extLst>
          </p:cNvPr>
          <p:cNvSpPr>
            <a:spLocks noGrp="1"/>
          </p:cNvSpPr>
          <p:nvPr>
            <p:ph type="body" sz="quarter" idx="12"/>
          </p:nvPr>
        </p:nvSpPr>
        <p:spPr>
          <a:xfrm>
            <a:off x="425022" y="4259046"/>
            <a:ext cx="3890582" cy="153789"/>
          </a:xfrm>
        </p:spPr>
        <p:txBody>
          <a:bodyPr/>
          <a:lstStyle/>
          <a:p>
            <a:r>
              <a:rPr lang="en-GB"/>
              <a:t>Christoph Holzer, GS1 Austria GmbH</a:t>
            </a:r>
          </a:p>
        </p:txBody>
      </p:sp>
      <p:sp>
        <p:nvSpPr>
          <p:cNvPr id="13" name="Text Placeholder 12">
            <a:extLst>
              <a:ext uri="{FF2B5EF4-FFF2-40B4-BE49-F238E27FC236}">
                <a16:creationId xmlns:a16="http://schemas.microsoft.com/office/drawing/2014/main" id="{824981DC-F24B-E204-1D75-6936DF68B24F}"/>
              </a:ext>
            </a:extLst>
          </p:cNvPr>
          <p:cNvSpPr>
            <a:spLocks noGrp="1"/>
          </p:cNvSpPr>
          <p:nvPr>
            <p:ph type="body" sz="quarter" idx="14"/>
          </p:nvPr>
        </p:nvSpPr>
        <p:spPr>
          <a:xfrm>
            <a:off x="425003" y="4447135"/>
            <a:ext cx="3890593" cy="153789"/>
          </a:xfrm>
        </p:spPr>
        <p:txBody>
          <a:bodyPr/>
          <a:lstStyle/>
          <a:p>
            <a:r>
              <a:rPr lang="en-GB" dirty="0"/>
              <a:t>Stand: 24.09.2025</a:t>
            </a:r>
          </a:p>
        </p:txBody>
      </p:sp>
    </p:spTree>
    <p:extLst>
      <p:ext uri="{BB962C8B-B14F-4D97-AF65-F5344CB8AC3E}">
        <p14:creationId xmlns:p14="http://schemas.microsoft.com/office/powerpoint/2010/main" val="24303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7B44B-ED18-7334-5BBD-92D7B0AB5CD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BC517F4-FB13-F479-373A-CF1F2D1963A4}"/>
              </a:ext>
            </a:extLst>
          </p:cNvPr>
          <p:cNvSpPr>
            <a:spLocks noGrp="1"/>
          </p:cNvSpPr>
          <p:nvPr>
            <p:ph idx="11"/>
          </p:nvPr>
        </p:nvSpPr>
        <p:spPr/>
        <p:txBody>
          <a:bodyPr/>
          <a:lstStyle/>
          <a:p>
            <a:pPr marL="74250" indent="0">
              <a:buNone/>
            </a:pPr>
            <a:r>
              <a:rPr lang="de-AT" sz="1000" b="1" dirty="0"/>
              <a:t>Änderung des XML-Pfades für „</a:t>
            </a:r>
            <a:r>
              <a:rPr lang="de-AT" sz="1000" dirty="0"/>
              <a:t> </a:t>
            </a:r>
            <a:r>
              <a:rPr lang="de-AT" sz="1000" b="1" dirty="0"/>
              <a:t>Zucht- und Anbaumethode: Code “ (M046)</a:t>
            </a:r>
          </a:p>
          <a:p>
            <a:pPr marL="74250" indent="0">
              <a:buNone/>
            </a:pPr>
            <a:endParaRPr lang="de-AT" sz="1000" dirty="0"/>
          </a:p>
          <a:p>
            <a:pPr marL="74250" indent="0">
              <a:buNone/>
            </a:pPr>
            <a:r>
              <a:rPr lang="de-AT" sz="1000" dirty="0"/>
              <a:t>alt:</a:t>
            </a:r>
          </a:p>
          <a:p>
            <a:pPr marL="74250" indent="0">
              <a:buNone/>
            </a:pPr>
            <a:r>
              <a:rPr lang="de-AT" sz="1000" dirty="0" err="1"/>
              <a:t>farmingAndProcessingInformationModule</a:t>
            </a:r>
            <a:r>
              <a:rPr lang="de-AT" sz="1000" dirty="0"/>
              <a:t>/</a:t>
            </a:r>
            <a:r>
              <a:rPr lang="de-AT" sz="1000" dirty="0" err="1"/>
              <a:t>TradeItemFarmingAndProcessing</a:t>
            </a:r>
            <a:r>
              <a:rPr lang="de-AT" sz="1000" dirty="0"/>
              <a:t>/</a:t>
            </a:r>
            <a:r>
              <a:rPr lang="de-AT" sz="1000" dirty="0" err="1"/>
              <a:t>growingMethodCode</a:t>
            </a:r>
            <a:endParaRPr lang="de-AT" sz="1000" dirty="0"/>
          </a:p>
          <a:p>
            <a:pPr marL="74250" indent="0">
              <a:buNone/>
            </a:pPr>
            <a:r>
              <a:rPr lang="de-AT" sz="1000" dirty="0"/>
              <a:t>neu:</a:t>
            </a:r>
          </a:p>
          <a:p>
            <a:pPr marL="74250" indent="0">
              <a:buNone/>
            </a:pPr>
            <a:r>
              <a:rPr lang="de-AT" sz="1000" dirty="0"/>
              <a:t>farming_and_processing_information:farmingAndProcessingInformationModule/</a:t>
            </a:r>
            <a:r>
              <a:rPr lang="de-AT" sz="1000" dirty="0" err="1"/>
              <a:t>tradeItemFarmingAndProcessing</a:t>
            </a:r>
            <a:r>
              <a:rPr lang="de-AT" sz="1000" dirty="0"/>
              <a:t>/</a:t>
            </a:r>
            <a:r>
              <a:rPr lang="de-AT" sz="1000" dirty="0" err="1"/>
              <a:t>GrowingMethodInformation</a:t>
            </a:r>
            <a:r>
              <a:rPr lang="de-AT" sz="1000" dirty="0"/>
              <a:t>/</a:t>
            </a:r>
            <a:r>
              <a:rPr lang="de-AT" sz="1000" dirty="0" err="1"/>
              <a:t>growingMethodCode</a:t>
            </a:r>
            <a:endParaRPr lang="de-AT" sz="1000" dirty="0"/>
          </a:p>
          <a:p>
            <a:pPr marL="74250" indent="0">
              <a:buNone/>
            </a:pPr>
            <a:endParaRPr lang="de-AT" sz="1000" dirty="0"/>
          </a:p>
          <a:p>
            <a:pPr marL="74250" indent="0">
              <a:buNone/>
            </a:pPr>
            <a:r>
              <a:rPr lang="de-AT" sz="1000" dirty="0"/>
              <a:t>Level: Basisartikel</a:t>
            </a:r>
          </a:p>
          <a:p>
            <a:pPr marL="74250" indent="0">
              <a:buNone/>
            </a:pPr>
            <a:r>
              <a:rPr lang="de-AT" sz="1000" dirty="0"/>
              <a:t>Status Optional</a:t>
            </a:r>
          </a:p>
          <a:p>
            <a:pPr marL="74250" indent="0">
              <a:buNone/>
            </a:pPr>
            <a:r>
              <a:rPr lang="de-AT" sz="1000" dirty="0"/>
              <a:t>Migration der bestehenden Daten findet statt.</a:t>
            </a:r>
          </a:p>
        </p:txBody>
      </p:sp>
      <p:sp>
        <p:nvSpPr>
          <p:cNvPr id="3" name="Foliennummernplatzhalter 2">
            <a:extLst>
              <a:ext uri="{FF2B5EF4-FFF2-40B4-BE49-F238E27FC236}">
                <a16:creationId xmlns:a16="http://schemas.microsoft.com/office/drawing/2014/main" id="{202A2F86-84BA-A6BF-129A-7C91FC54AB6D}"/>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10</a:t>
            </a:fld>
            <a:endParaRPr lang="en-GB" noProof="0"/>
          </a:p>
        </p:txBody>
      </p:sp>
      <p:sp>
        <p:nvSpPr>
          <p:cNvPr id="4" name="Titel 3">
            <a:extLst>
              <a:ext uri="{FF2B5EF4-FFF2-40B4-BE49-F238E27FC236}">
                <a16:creationId xmlns:a16="http://schemas.microsoft.com/office/drawing/2014/main" id="{B9FC9A28-A219-FC9D-5B7B-8A0BE9F0F631}"/>
              </a:ext>
            </a:extLst>
          </p:cNvPr>
          <p:cNvSpPr>
            <a:spLocks noGrp="1"/>
          </p:cNvSpPr>
          <p:nvPr>
            <p:ph type="title"/>
          </p:nvPr>
        </p:nvSpPr>
        <p:spPr/>
        <p:txBody>
          <a:bodyPr/>
          <a:lstStyle/>
          <a:p>
            <a:r>
              <a:rPr lang="de-AT" sz="1800" dirty="0"/>
              <a:t>Änderung in Attribut – Zucht- und Anbaumethode: Code</a:t>
            </a:r>
          </a:p>
        </p:txBody>
      </p:sp>
    </p:spTree>
    <p:extLst>
      <p:ext uri="{BB962C8B-B14F-4D97-AF65-F5344CB8AC3E}">
        <p14:creationId xmlns:p14="http://schemas.microsoft.com/office/powerpoint/2010/main" val="242609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27479-E9DD-42DA-6222-C1053B542C6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8E1AE8-4265-EFC2-2A85-02CAC79D507F}"/>
              </a:ext>
            </a:extLst>
          </p:cNvPr>
          <p:cNvSpPr>
            <a:spLocks noGrp="1"/>
          </p:cNvSpPr>
          <p:nvPr>
            <p:ph idx="11"/>
          </p:nvPr>
        </p:nvSpPr>
        <p:spPr/>
        <p:txBody>
          <a:bodyPr/>
          <a:lstStyle/>
          <a:p>
            <a:pPr marL="73660" indent="0">
              <a:buNone/>
            </a:pPr>
            <a:r>
              <a:rPr lang="de-AT" sz="1000" b="1" dirty="0"/>
              <a:t>Änderung der SET-Anweisung im XML-Pfades für „</a:t>
            </a:r>
            <a:r>
              <a:rPr lang="de-AT" sz="1000" dirty="0"/>
              <a:t> </a:t>
            </a:r>
            <a:r>
              <a:rPr lang="de-AT" sz="1000" b="1" dirty="0"/>
              <a:t>Zulassungsnummer für Futtermittelbetriebe“ (M439)</a:t>
            </a:r>
            <a:endParaRPr lang="de-AT" sz="1000" dirty="0"/>
          </a:p>
          <a:p>
            <a:pPr marL="73660" indent="0">
              <a:buNone/>
            </a:pPr>
            <a:r>
              <a:rPr lang="de-AT" sz="1000" b="1" dirty="0"/>
              <a:t>alt:</a:t>
            </a:r>
          </a:p>
          <a:p>
            <a:pPr marL="73660" indent="0">
              <a:buNone/>
            </a:pPr>
            <a:r>
              <a:rPr lang="de-AT" sz="1000" err="1">
                <a:ea typeface="ＭＳ Ｐゴシック"/>
              </a:rPr>
              <a:t>regulated_trade_item:regulatedTradeItemModule</a:t>
            </a:r>
            <a:r>
              <a:rPr lang="de-AT" sz="1000" dirty="0">
                <a:ea typeface="ＭＳ Ｐゴシック"/>
              </a:rPr>
              <a:t>/</a:t>
            </a:r>
          </a:p>
          <a:p>
            <a:pPr marL="73660" indent="0">
              <a:buNone/>
            </a:pPr>
            <a:r>
              <a:rPr lang="de-AT" sz="1000" err="1">
                <a:ea typeface="ＭＳ Ｐゴシック"/>
              </a:rPr>
              <a:t>regulatoryInformation</a:t>
            </a:r>
            <a:r>
              <a:rPr lang="de-AT" sz="1000" dirty="0">
                <a:ea typeface="ＭＳ Ｐゴシック"/>
              </a:rPr>
              <a:t>/</a:t>
            </a:r>
            <a:r>
              <a:rPr lang="de-AT" sz="1000" err="1">
                <a:ea typeface="ＭＳ Ｐゴシック"/>
              </a:rPr>
              <a:t>permitIdentification</a:t>
            </a:r>
            <a:r>
              <a:rPr lang="de-AT" sz="1000" dirty="0">
                <a:ea typeface="ＭＳ Ｐゴシック"/>
              </a:rPr>
              <a:t>/</a:t>
            </a:r>
            <a:r>
              <a:rPr lang="de-AT" sz="1000" err="1">
                <a:ea typeface="ＭＳ Ｐゴシック"/>
              </a:rPr>
              <a:t>regulatoryPermitIdentification</a:t>
            </a:r>
            <a:endParaRPr lang="de-AT" sz="1000">
              <a:ea typeface="ＭＳ Ｐゴシック"/>
            </a:endParaRPr>
          </a:p>
          <a:p>
            <a:pPr marL="73660" indent="0">
              <a:buNone/>
            </a:pPr>
            <a:endParaRPr lang="de-AT" sz="1000" dirty="0"/>
          </a:p>
          <a:p>
            <a:pPr marL="73660" indent="0">
              <a:buNone/>
            </a:pPr>
            <a:r>
              <a:rPr lang="de-AT" sz="1000" dirty="0">
                <a:ea typeface="ＭＳ Ｐゴシック"/>
              </a:rPr>
              <a:t>SET </a:t>
            </a:r>
            <a:r>
              <a:rPr lang="de-AT" sz="1000" err="1">
                <a:ea typeface="ＭＳ Ｐゴシック"/>
              </a:rPr>
              <a:t>regulated_trade_item:regulatedTradeItemModule</a:t>
            </a:r>
            <a:r>
              <a:rPr lang="de-AT" sz="1000" dirty="0">
                <a:ea typeface="ＭＳ Ｐゴシック"/>
              </a:rPr>
              <a:t>/</a:t>
            </a:r>
          </a:p>
          <a:p>
            <a:pPr marL="73660" indent="0">
              <a:buNone/>
            </a:pPr>
            <a:r>
              <a:rPr lang="de-AT" sz="1000" err="1">
                <a:ea typeface="ＭＳ Ｐゴシック"/>
              </a:rPr>
              <a:t>regulatoryInformation</a:t>
            </a:r>
            <a:r>
              <a:rPr lang="de-AT" sz="1000" dirty="0">
                <a:ea typeface="ＭＳ Ｐゴシック"/>
              </a:rPr>
              <a:t>/</a:t>
            </a:r>
            <a:r>
              <a:rPr lang="de-AT" sz="1000" err="1">
                <a:ea typeface="ＭＳ Ｐゴシック"/>
              </a:rPr>
              <a:t>regulatoryAct</a:t>
            </a:r>
            <a:r>
              <a:rPr lang="de-AT" sz="1000" dirty="0">
                <a:ea typeface="ＭＳ Ｐゴシック"/>
              </a:rPr>
              <a:t> = EC_767_2009</a:t>
            </a:r>
            <a:endParaRPr lang="de-AT"/>
          </a:p>
          <a:p>
            <a:pPr marL="73660" indent="0">
              <a:buNone/>
            </a:pPr>
            <a:endParaRPr lang="de-AT" sz="1000" dirty="0"/>
          </a:p>
          <a:p>
            <a:pPr marL="73660" indent="0">
              <a:buNone/>
            </a:pPr>
            <a:r>
              <a:rPr lang="de-AT" sz="1000" b="1" dirty="0"/>
              <a:t>neu:</a:t>
            </a:r>
          </a:p>
          <a:p>
            <a:pPr marL="73660" indent="0">
              <a:buNone/>
            </a:pPr>
            <a:r>
              <a:rPr lang="de-AT" sz="1000" err="1">
                <a:ea typeface="ＭＳ Ｐゴシック"/>
              </a:rPr>
              <a:t>regulated_trade_item:regulatedTradeItemModule</a:t>
            </a:r>
            <a:r>
              <a:rPr lang="de-AT" sz="1000" dirty="0">
                <a:ea typeface="ＭＳ Ｐゴシック"/>
              </a:rPr>
              <a:t>/</a:t>
            </a:r>
          </a:p>
          <a:p>
            <a:pPr marL="73660" indent="0">
              <a:buNone/>
            </a:pPr>
            <a:r>
              <a:rPr lang="de-AT" sz="1000" err="1">
                <a:ea typeface="ＭＳ Ｐゴシック"/>
              </a:rPr>
              <a:t>regulatoryInformation</a:t>
            </a:r>
            <a:r>
              <a:rPr lang="de-AT" sz="1000" dirty="0">
                <a:ea typeface="ＭＳ Ｐゴシック"/>
              </a:rPr>
              <a:t>/</a:t>
            </a:r>
            <a:r>
              <a:rPr lang="de-AT" sz="1000" err="1">
                <a:ea typeface="ＭＳ Ｐゴシック"/>
              </a:rPr>
              <a:t>permitIdentification</a:t>
            </a:r>
            <a:r>
              <a:rPr lang="de-AT" sz="1000" dirty="0">
                <a:ea typeface="ＭＳ Ｐゴシック"/>
              </a:rPr>
              <a:t>/</a:t>
            </a:r>
            <a:r>
              <a:rPr lang="de-AT" sz="1000" err="1">
                <a:ea typeface="ＭＳ Ｐゴシック"/>
              </a:rPr>
              <a:t>regulatoryPermitIdentification</a:t>
            </a:r>
            <a:endParaRPr lang="de-AT" sz="1000">
              <a:ea typeface="ＭＳ Ｐゴシック"/>
            </a:endParaRPr>
          </a:p>
          <a:p>
            <a:pPr marL="73660" indent="0">
              <a:buNone/>
            </a:pPr>
            <a:endParaRPr lang="de-AT" sz="1000" dirty="0"/>
          </a:p>
          <a:p>
            <a:pPr marL="73660" indent="0">
              <a:buNone/>
            </a:pPr>
            <a:r>
              <a:rPr lang="en-US" sz="1000" dirty="0">
                <a:ea typeface="ＭＳ Ｐゴシック"/>
              </a:rPr>
              <a:t>SET </a:t>
            </a:r>
            <a:r>
              <a:rPr lang="en-US" sz="1000" err="1">
                <a:ea typeface="ＭＳ Ｐゴシック"/>
              </a:rPr>
              <a:t>regulated_trade_item:regulatedTradeItemModule</a:t>
            </a:r>
            <a:r>
              <a:rPr lang="en-US" sz="1000" dirty="0">
                <a:ea typeface="ＭＳ Ｐゴシック"/>
              </a:rPr>
              <a:t>/</a:t>
            </a:r>
          </a:p>
          <a:p>
            <a:pPr marL="73660" indent="0">
              <a:buNone/>
            </a:pPr>
            <a:r>
              <a:rPr lang="en-US" sz="1000" err="1">
                <a:ea typeface="ＭＳ Ｐゴシック"/>
              </a:rPr>
              <a:t>regulatoryInformation</a:t>
            </a:r>
            <a:r>
              <a:rPr lang="en-US" sz="1000" dirty="0">
                <a:ea typeface="ＭＳ Ｐゴシック"/>
              </a:rPr>
              <a:t>/</a:t>
            </a:r>
            <a:r>
              <a:rPr lang="en-US" sz="1000" err="1">
                <a:ea typeface="ＭＳ Ｐゴシック"/>
              </a:rPr>
              <a:t>regulationTypeCode</a:t>
            </a:r>
            <a:r>
              <a:rPr lang="en-US" sz="1000" dirty="0">
                <a:ea typeface="ＭＳ Ｐゴシック"/>
              </a:rPr>
              <a:t> = FEED_SAFETY_REGULATION</a:t>
            </a:r>
            <a:endParaRPr lang="en-US"/>
          </a:p>
          <a:p>
            <a:pPr marL="73660" indent="0">
              <a:buNone/>
            </a:pPr>
            <a:r>
              <a:rPr lang="en-US" sz="1000" dirty="0"/>
              <a:t>Migration der </a:t>
            </a:r>
            <a:r>
              <a:rPr lang="en-US" sz="1000" dirty="0" err="1"/>
              <a:t>Altdaten</a:t>
            </a:r>
            <a:r>
              <a:rPr lang="en-US" sz="1000" dirty="0"/>
              <a:t> </a:t>
            </a:r>
            <a:r>
              <a:rPr lang="en-US" sz="1000" dirty="0" err="1"/>
              <a:t>findet</a:t>
            </a:r>
            <a:r>
              <a:rPr lang="en-US" sz="1000" dirty="0"/>
              <a:t> </a:t>
            </a:r>
            <a:r>
              <a:rPr lang="en-US" sz="1000" dirty="0" err="1"/>
              <a:t>statt</a:t>
            </a:r>
            <a:endParaRPr lang="de-AT" sz="1000" dirty="0"/>
          </a:p>
        </p:txBody>
      </p:sp>
      <p:sp>
        <p:nvSpPr>
          <p:cNvPr id="3" name="Foliennummernplatzhalter 2">
            <a:extLst>
              <a:ext uri="{FF2B5EF4-FFF2-40B4-BE49-F238E27FC236}">
                <a16:creationId xmlns:a16="http://schemas.microsoft.com/office/drawing/2014/main" id="{F7714AB1-8D4E-4143-A869-2247B83A1AF0}"/>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11</a:t>
            </a:fld>
            <a:endParaRPr lang="en-GB" noProof="0"/>
          </a:p>
        </p:txBody>
      </p:sp>
      <p:sp>
        <p:nvSpPr>
          <p:cNvPr id="4" name="Titel 3">
            <a:extLst>
              <a:ext uri="{FF2B5EF4-FFF2-40B4-BE49-F238E27FC236}">
                <a16:creationId xmlns:a16="http://schemas.microsoft.com/office/drawing/2014/main" id="{F0C99497-FD47-78F0-6340-0B5BAE88B305}"/>
              </a:ext>
            </a:extLst>
          </p:cNvPr>
          <p:cNvSpPr>
            <a:spLocks noGrp="1"/>
          </p:cNvSpPr>
          <p:nvPr>
            <p:ph type="title"/>
          </p:nvPr>
        </p:nvSpPr>
        <p:spPr/>
        <p:txBody>
          <a:bodyPr/>
          <a:lstStyle/>
          <a:p>
            <a:r>
              <a:rPr lang="de-AT" sz="1800" dirty="0"/>
              <a:t>Änderung in Attribut – Zulassungsnummer für Futtermittelbetriebe</a:t>
            </a:r>
          </a:p>
        </p:txBody>
      </p:sp>
    </p:spTree>
    <p:extLst>
      <p:ext uri="{BB962C8B-B14F-4D97-AF65-F5344CB8AC3E}">
        <p14:creationId xmlns:p14="http://schemas.microsoft.com/office/powerpoint/2010/main" val="1017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F45F64B-96A8-BC90-81E1-ACDA798762DB}"/>
              </a:ext>
            </a:extLst>
          </p:cNvPr>
          <p:cNvSpPr>
            <a:spLocks noGrp="1"/>
          </p:cNvSpPr>
          <p:nvPr>
            <p:ph idx="11"/>
          </p:nvPr>
        </p:nvSpPr>
        <p:spPr/>
        <p:txBody>
          <a:bodyPr/>
          <a:lstStyle/>
          <a:p>
            <a:pPr marL="74250" indent="0">
              <a:buNone/>
            </a:pPr>
            <a:r>
              <a:rPr lang="de-AT" sz="1000" u="sng" dirty="0"/>
              <a:t>RICHTLINIE (EU) 2024/1438 - Änderung der Richtlinie 2001/110/EG ("Honig-RL"):</a:t>
            </a:r>
          </a:p>
          <a:p>
            <a:r>
              <a:rPr lang="de-AT" sz="1000" dirty="0"/>
              <a:t>Künftig sind Ursprungsländer, in denen der Honig erzeugt wurde, auf dem Etikett im Hauptsichtfeld in absteigender Reihenfolge ihres Gewichtsanteils zusammen mit dem jeweiligen Prozentsatz, den die einzelnen Ursprungsländer repräsentieren, anzugeben. </a:t>
            </a:r>
          </a:p>
          <a:p>
            <a:pPr marL="74250" indent="0">
              <a:buNone/>
            </a:pPr>
            <a:endParaRPr lang="de-AT" dirty="0"/>
          </a:p>
          <a:p>
            <a:pPr marL="74250" indent="0">
              <a:buNone/>
            </a:pPr>
            <a:endParaRPr lang="de-AT" dirty="0"/>
          </a:p>
          <a:p>
            <a:pPr marL="74250" indent="0">
              <a:buNone/>
            </a:pPr>
            <a:endParaRPr lang="de-AT" dirty="0"/>
          </a:p>
          <a:p>
            <a:pPr marL="74250" indent="0">
              <a:buNone/>
            </a:pPr>
            <a:endParaRPr lang="de-AT" dirty="0"/>
          </a:p>
          <a:p>
            <a:pPr marL="74250" indent="0">
              <a:buNone/>
            </a:pPr>
            <a:endParaRPr lang="de-AT" dirty="0"/>
          </a:p>
          <a:p>
            <a:pPr marL="74250" indent="0">
              <a:buNone/>
            </a:pPr>
            <a:endParaRPr lang="de-AT" dirty="0"/>
          </a:p>
          <a:p>
            <a:r>
              <a:rPr lang="de-AT" sz="1000" dirty="0"/>
              <a:t>Richtlinie anzuwenden ab dem 14. Juni 2026. Erzeugnisse, die vor dem 14. Juni 2026 nach der alten Vorschrift vermarktet oder gekennzeichnet wurden, dürfen bis zur Erschöpfung der Bestände weiter vermarktet werden.</a:t>
            </a:r>
          </a:p>
          <a:p>
            <a:endParaRPr lang="de-AT" dirty="0"/>
          </a:p>
        </p:txBody>
      </p:sp>
      <p:sp>
        <p:nvSpPr>
          <p:cNvPr id="3" name="Foliennummernplatzhalter 2">
            <a:extLst>
              <a:ext uri="{FF2B5EF4-FFF2-40B4-BE49-F238E27FC236}">
                <a16:creationId xmlns:a16="http://schemas.microsoft.com/office/drawing/2014/main" id="{68E931AE-BA53-23B1-331B-8C8D676606D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12</a:t>
            </a:fld>
            <a:endParaRPr lang="en-GB" noProof="0"/>
          </a:p>
        </p:txBody>
      </p:sp>
      <p:sp>
        <p:nvSpPr>
          <p:cNvPr id="4" name="Titel 3">
            <a:extLst>
              <a:ext uri="{FF2B5EF4-FFF2-40B4-BE49-F238E27FC236}">
                <a16:creationId xmlns:a16="http://schemas.microsoft.com/office/drawing/2014/main" id="{5117E578-C366-1EAD-5C2E-053927EE9DFF}"/>
              </a:ext>
            </a:extLst>
          </p:cNvPr>
          <p:cNvSpPr>
            <a:spLocks noGrp="1"/>
          </p:cNvSpPr>
          <p:nvPr>
            <p:ph type="title"/>
          </p:nvPr>
        </p:nvSpPr>
        <p:spPr/>
        <p:txBody>
          <a:bodyPr/>
          <a:lstStyle/>
          <a:p>
            <a:r>
              <a:rPr lang="de-AT" sz="1800" dirty="0"/>
              <a:t>Honig: Ursprungskennzeichnung NEU</a:t>
            </a:r>
          </a:p>
        </p:txBody>
      </p:sp>
      <p:grpSp>
        <p:nvGrpSpPr>
          <p:cNvPr id="5" name="Gruppieren 4">
            <a:extLst>
              <a:ext uri="{FF2B5EF4-FFF2-40B4-BE49-F238E27FC236}">
                <a16:creationId xmlns:a16="http://schemas.microsoft.com/office/drawing/2014/main" id="{23ADBBA4-71E3-DBB3-0DF9-E097C347CFEE}"/>
              </a:ext>
            </a:extLst>
          </p:cNvPr>
          <p:cNvGrpSpPr/>
          <p:nvPr/>
        </p:nvGrpSpPr>
        <p:grpSpPr>
          <a:xfrm>
            <a:off x="610476" y="1909950"/>
            <a:ext cx="4644319" cy="1675003"/>
            <a:chOff x="1834200" y="1390332"/>
            <a:chExt cx="5029200" cy="2200275"/>
          </a:xfrm>
        </p:grpSpPr>
        <p:pic>
          <p:nvPicPr>
            <p:cNvPr id="6" name="Grafik 5">
              <a:extLst>
                <a:ext uri="{FF2B5EF4-FFF2-40B4-BE49-F238E27FC236}">
                  <a16:creationId xmlns:a16="http://schemas.microsoft.com/office/drawing/2014/main" id="{54EDB1E5-0945-E986-7A4C-FA3104E12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4200" y="1390332"/>
              <a:ext cx="5029200" cy="2200275"/>
            </a:xfrm>
            <a:prstGeom prst="rect">
              <a:avLst/>
            </a:prstGeom>
            <a:noFill/>
            <a:ln>
              <a:noFill/>
            </a:ln>
          </p:spPr>
        </p:pic>
        <p:sp>
          <p:nvSpPr>
            <p:cNvPr id="7" name="Rechteck: abgerundete Ecken 6">
              <a:extLst>
                <a:ext uri="{FF2B5EF4-FFF2-40B4-BE49-F238E27FC236}">
                  <a16:creationId xmlns:a16="http://schemas.microsoft.com/office/drawing/2014/main" id="{9D3506A9-5E50-52CC-A41C-3049981EB434}"/>
                </a:ext>
              </a:extLst>
            </p:cNvPr>
            <p:cNvSpPr/>
            <p:nvPr/>
          </p:nvSpPr>
          <p:spPr>
            <a:xfrm>
              <a:off x="1965600" y="2726719"/>
              <a:ext cx="1080000" cy="777601"/>
            </a:xfrm>
            <a:prstGeom prst="round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800" dirty="0">
                  <a:solidFill>
                    <a:schemeClr val="tx1"/>
                  </a:solidFill>
                </a:rPr>
                <a:t>Ursprung:</a:t>
              </a:r>
            </a:p>
            <a:p>
              <a:r>
                <a:rPr lang="de-DE" sz="700" dirty="0">
                  <a:solidFill>
                    <a:schemeClr val="tx1"/>
                  </a:solidFill>
                </a:rPr>
                <a:t>Österreich 50%</a:t>
              </a:r>
            </a:p>
            <a:p>
              <a:r>
                <a:rPr lang="de-DE" sz="700" dirty="0">
                  <a:solidFill>
                    <a:schemeClr val="tx1"/>
                  </a:solidFill>
                </a:rPr>
                <a:t>Ungarn 25%</a:t>
              </a:r>
            </a:p>
            <a:p>
              <a:r>
                <a:rPr lang="de-DE" sz="700" dirty="0">
                  <a:solidFill>
                    <a:schemeClr val="tx1"/>
                  </a:solidFill>
                </a:rPr>
                <a:t>Mexiko 25%</a:t>
              </a:r>
            </a:p>
          </p:txBody>
        </p:sp>
        <p:sp>
          <p:nvSpPr>
            <p:cNvPr id="8" name="Rechteck: abgerundete Ecken 7">
              <a:extLst>
                <a:ext uri="{FF2B5EF4-FFF2-40B4-BE49-F238E27FC236}">
                  <a16:creationId xmlns:a16="http://schemas.microsoft.com/office/drawing/2014/main" id="{44EAAC42-A70B-9415-6C24-20963A835D28}"/>
                </a:ext>
              </a:extLst>
            </p:cNvPr>
            <p:cNvSpPr/>
            <p:nvPr/>
          </p:nvSpPr>
          <p:spPr>
            <a:xfrm>
              <a:off x="3808800" y="2726719"/>
              <a:ext cx="1080000" cy="777601"/>
            </a:xfrm>
            <a:prstGeom prst="round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800" dirty="0">
                  <a:solidFill>
                    <a:schemeClr val="tx1"/>
                  </a:solidFill>
                </a:rPr>
                <a:t>Ursprung:</a:t>
              </a:r>
            </a:p>
            <a:p>
              <a:r>
                <a:rPr lang="de-DE" sz="700" dirty="0">
                  <a:solidFill>
                    <a:schemeClr val="tx1"/>
                  </a:solidFill>
                </a:rPr>
                <a:t>Österreich 50%</a:t>
              </a:r>
            </a:p>
            <a:p>
              <a:r>
                <a:rPr lang="de-DE" sz="700" dirty="0">
                  <a:solidFill>
                    <a:schemeClr val="tx1"/>
                  </a:solidFill>
                </a:rPr>
                <a:t>Ungarn 50%</a:t>
              </a:r>
            </a:p>
          </p:txBody>
        </p:sp>
        <p:sp>
          <p:nvSpPr>
            <p:cNvPr id="9" name="Rechteck: abgerundete Ecken 8">
              <a:extLst>
                <a:ext uri="{FF2B5EF4-FFF2-40B4-BE49-F238E27FC236}">
                  <a16:creationId xmlns:a16="http://schemas.microsoft.com/office/drawing/2014/main" id="{C74D2D34-0A3F-27EF-7310-147F7A5CDB1D}"/>
                </a:ext>
              </a:extLst>
            </p:cNvPr>
            <p:cNvSpPr/>
            <p:nvPr/>
          </p:nvSpPr>
          <p:spPr>
            <a:xfrm>
              <a:off x="5644800" y="2726606"/>
              <a:ext cx="1087200" cy="777601"/>
            </a:xfrm>
            <a:prstGeom prst="round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800" dirty="0">
                  <a:solidFill>
                    <a:schemeClr val="tx1"/>
                  </a:solidFill>
                </a:rPr>
                <a:t>Ursprung:</a:t>
              </a:r>
            </a:p>
            <a:p>
              <a:r>
                <a:rPr lang="de-DE" sz="700" dirty="0">
                  <a:solidFill>
                    <a:schemeClr val="tx1"/>
                  </a:solidFill>
                </a:rPr>
                <a:t>Österreich</a:t>
              </a:r>
              <a:r>
                <a:rPr lang="de-DE" sz="300" dirty="0">
                  <a:solidFill>
                    <a:schemeClr val="tx1"/>
                  </a:solidFill>
                </a:rPr>
                <a:t> </a:t>
              </a:r>
              <a:r>
                <a:rPr lang="de-DE" sz="700" dirty="0">
                  <a:solidFill>
                    <a:schemeClr val="tx1"/>
                  </a:solidFill>
                </a:rPr>
                <a:t>100%</a:t>
              </a:r>
            </a:p>
          </p:txBody>
        </p:sp>
      </p:grpSp>
    </p:spTree>
    <p:extLst>
      <p:ext uri="{BB962C8B-B14F-4D97-AF65-F5344CB8AC3E}">
        <p14:creationId xmlns:p14="http://schemas.microsoft.com/office/powerpoint/2010/main" val="330657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87FD74B-F8B1-94B2-4BF8-B661FBA2B201}"/>
              </a:ext>
            </a:extLst>
          </p:cNvPr>
          <p:cNvSpPr>
            <a:spLocks noGrp="1"/>
          </p:cNvSpPr>
          <p:nvPr>
            <p:ph idx="11"/>
          </p:nvPr>
        </p:nvSpPr>
        <p:spPr/>
        <p:txBody>
          <a:bodyPr/>
          <a:lstStyle/>
          <a:p>
            <a:pPr marL="74250" indent="0">
              <a:buNone/>
            </a:pPr>
            <a:r>
              <a:rPr lang="de-AT" sz="1000" dirty="0"/>
              <a:t>Neue Honigrichtlinie: Für </a:t>
            </a:r>
            <a:r>
              <a:rPr lang="de-AT" sz="1000" b="1" dirty="0"/>
              <a:t>Mischhonig</a:t>
            </a:r>
            <a:r>
              <a:rPr lang="de-AT" sz="1000" dirty="0"/>
              <a:t> müssen die Herkunftsländer angegeben werden, mit %-Sätzen des Anteils</a:t>
            </a:r>
          </a:p>
          <a:p>
            <a:pPr marL="74250" indent="0">
              <a:buNone/>
            </a:pPr>
            <a:endParaRPr lang="de-AT" sz="1000" u="sng" dirty="0"/>
          </a:p>
          <a:p>
            <a:pPr marL="74250" indent="0">
              <a:buNone/>
            </a:pPr>
            <a:r>
              <a:rPr lang="de-AT" sz="1000" u="sng" dirty="0"/>
              <a:t>NEU: </a:t>
            </a:r>
          </a:p>
          <a:p>
            <a:pPr lvl="1"/>
            <a:r>
              <a:rPr lang="de-AT" sz="1000" dirty="0"/>
              <a:t>Befüllung in Attribut „Herkunftsort / Herkunftsangabe / Sprache [M133]“, </a:t>
            </a:r>
          </a:p>
          <a:p>
            <a:pPr marL="272250" lvl="1" indent="0">
              <a:buNone/>
            </a:pPr>
            <a:r>
              <a:rPr lang="de-AT" sz="1000" dirty="0"/>
              <a:t>		z.B. „Mischung von Honig: 50% Ungarn, 50% Österreich“ – entsprechend Angabe am Etikett</a:t>
            </a:r>
          </a:p>
          <a:p>
            <a:pPr lvl="1"/>
            <a:r>
              <a:rPr lang="de-AT" sz="1000" dirty="0"/>
              <a:t>Attribut „Ursprungsland [M099]“ bleibt leer. </a:t>
            </a:r>
          </a:p>
          <a:p>
            <a:pPr marL="74250" indent="0">
              <a:buNone/>
            </a:pPr>
            <a:endParaRPr lang="de-AT" sz="1000" u="sng" dirty="0"/>
          </a:p>
          <a:p>
            <a:pPr marL="74250" indent="0">
              <a:buNone/>
            </a:pPr>
            <a:r>
              <a:rPr lang="de-AT" sz="1000" u="sng" dirty="0"/>
              <a:t>Bisher: </a:t>
            </a:r>
          </a:p>
          <a:p>
            <a:pPr lvl="1"/>
            <a:r>
              <a:rPr lang="de-AT" sz="1000" dirty="0"/>
              <a:t>„Herkunftsort / Herkunftsangabe / Sprache [M133]“ wird bisher </a:t>
            </a:r>
          </a:p>
          <a:p>
            <a:pPr marL="272250" lvl="1" indent="0">
              <a:buNone/>
            </a:pPr>
            <a:r>
              <a:rPr lang="de-AT" sz="1000" dirty="0"/>
              <a:t>		nur für Primärzutaten-Herkunft verwendet, in Kombination mit „Ursprungsland [M099]“.</a:t>
            </a:r>
          </a:p>
          <a:p>
            <a:pPr lvl="1"/>
            <a:r>
              <a:rPr lang="de-AT" sz="1000" dirty="0"/>
              <a:t>Herkunftsangabe von Honigmischungen wird bisher in </a:t>
            </a:r>
          </a:p>
          <a:p>
            <a:pPr marL="272250" lvl="1" indent="0">
              <a:buNone/>
            </a:pPr>
            <a:r>
              <a:rPr lang="de-AT" sz="1000" dirty="0"/>
              <a:t>		„Zusätzliche verpflichtende Kennzeichnung und Warnhinweise [M094]“ angegeben, </a:t>
            </a:r>
          </a:p>
          <a:p>
            <a:pPr marL="272250" lvl="1" indent="0">
              <a:buNone/>
            </a:pPr>
            <a:r>
              <a:rPr lang="de-AT" sz="1000" dirty="0"/>
              <a:t>		z.B. „Mischung von Honig aus EU-Ländern und Nicht-EU-Ländern“.</a:t>
            </a:r>
          </a:p>
          <a:p>
            <a:pPr marL="74250" indent="0">
              <a:buNone/>
            </a:pPr>
            <a:r>
              <a:rPr lang="de-AT" sz="1000" u="sng" dirty="0"/>
              <a:t>Unverändert:</a:t>
            </a:r>
          </a:p>
          <a:p>
            <a:pPr marL="74250" indent="0">
              <a:buNone/>
            </a:pPr>
            <a:r>
              <a:rPr lang="de-AT" sz="1000" dirty="0"/>
              <a:t>Wenn „100% Österreich“ angegeben ist: Befüllung in „Ursprungsland [M099]“ = 040 (Österreich)</a:t>
            </a:r>
          </a:p>
          <a:p>
            <a:pPr marL="74250" indent="0">
              <a:buNone/>
            </a:pPr>
            <a:r>
              <a:rPr lang="de-AT" sz="1000" dirty="0"/>
              <a:t>„Herkunftsort / Herkunftsangabe / Sprache [M133]“ bleibt leer</a:t>
            </a:r>
          </a:p>
          <a:p>
            <a:endParaRPr lang="de-AT" dirty="0"/>
          </a:p>
        </p:txBody>
      </p:sp>
      <p:sp>
        <p:nvSpPr>
          <p:cNvPr id="3" name="Foliennummernplatzhalter 2">
            <a:extLst>
              <a:ext uri="{FF2B5EF4-FFF2-40B4-BE49-F238E27FC236}">
                <a16:creationId xmlns:a16="http://schemas.microsoft.com/office/drawing/2014/main" id="{0FC3F95F-9E01-7D43-04BA-3777C464F338}"/>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13</a:t>
            </a:fld>
            <a:endParaRPr lang="en-GB" noProof="0"/>
          </a:p>
        </p:txBody>
      </p:sp>
      <p:sp>
        <p:nvSpPr>
          <p:cNvPr id="4" name="Titel 3">
            <a:extLst>
              <a:ext uri="{FF2B5EF4-FFF2-40B4-BE49-F238E27FC236}">
                <a16:creationId xmlns:a16="http://schemas.microsoft.com/office/drawing/2014/main" id="{972EB68E-63AF-6296-2B3F-8B06DD327964}"/>
              </a:ext>
            </a:extLst>
          </p:cNvPr>
          <p:cNvSpPr>
            <a:spLocks noGrp="1"/>
          </p:cNvSpPr>
          <p:nvPr>
            <p:ph type="title"/>
          </p:nvPr>
        </p:nvSpPr>
        <p:spPr/>
        <p:txBody>
          <a:bodyPr/>
          <a:lstStyle/>
          <a:p>
            <a:r>
              <a:rPr lang="de-AT" sz="1800" dirty="0"/>
              <a:t>Honig: Ursprungskennzeichnung NEU</a:t>
            </a:r>
          </a:p>
        </p:txBody>
      </p:sp>
    </p:spTree>
    <p:extLst>
      <p:ext uri="{BB962C8B-B14F-4D97-AF65-F5344CB8AC3E}">
        <p14:creationId xmlns:p14="http://schemas.microsoft.com/office/powerpoint/2010/main" val="40476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35AB44F-812A-B452-9DD9-647970D2A1CF}"/>
              </a:ext>
            </a:extLst>
          </p:cNvPr>
          <p:cNvSpPr>
            <a:spLocks noGrp="1"/>
          </p:cNvSpPr>
          <p:nvPr>
            <p:ph idx="11"/>
          </p:nvPr>
        </p:nvSpPr>
        <p:spPr/>
        <p:txBody>
          <a:bodyPr/>
          <a:lstStyle/>
          <a:p>
            <a:r>
              <a:rPr lang="de-AT" dirty="0"/>
              <a:t>Bestandsdaten bleiben unverändert!</a:t>
            </a:r>
          </a:p>
          <a:p>
            <a:r>
              <a:rPr lang="de-AT" dirty="0"/>
              <a:t>Aktualisierte oder neue Daten: Befüllung nach neuer Vorgabe ab Release Nov. 2025 (auch wenn Angaben noch nicht der neuen Verordnung entsprechen).</a:t>
            </a:r>
          </a:p>
          <a:p>
            <a:pPr marL="74250" indent="0">
              <a:buNone/>
            </a:pPr>
            <a:endParaRPr lang="de-AT" dirty="0"/>
          </a:p>
          <a:p>
            <a:pPr marL="74250" indent="0">
              <a:buNone/>
            </a:pPr>
            <a:endParaRPr lang="de-AT" dirty="0"/>
          </a:p>
        </p:txBody>
      </p:sp>
      <p:sp>
        <p:nvSpPr>
          <p:cNvPr id="3" name="Foliennummernplatzhalter 2">
            <a:extLst>
              <a:ext uri="{FF2B5EF4-FFF2-40B4-BE49-F238E27FC236}">
                <a16:creationId xmlns:a16="http://schemas.microsoft.com/office/drawing/2014/main" id="{708C2CFC-3FCB-2A3F-DFF4-F231310531AA}"/>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14</a:t>
            </a:fld>
            <a:endParaRPr lang="en-GB" noProof="0"/>
          </a:p>
        </p:txBody>
      </p:sp>
      <p:sp>
        <p:nvSpPr>
          <p:cNvPr id="4" name="Titel 3">
            <a:extLst>
              <a:ext uri="{FF2B5EF4-FFF2-40B4-BE49-F238E27FC236}">
                <a16:creationId xmlns:a16="http://schemas.microsoft.com/office/drawing/2014/main" id="{52A75193-A200-FACD-7E69-8CEDF3645567}"/>
              </a:ext>
            </a:extLst>
          </p:cNvPr>
          <p:cNvSpPr>
            <a:spLocks noGrp="1"/>
          </p:cNvSpPr>
          <p:nvPr>
            <p:ph type="title"/>
          </p:nvPr>
        </p:nvSpPr>
        <p:spPr/>
        <p:txBody>
          <a:bodyPr/>
          <a:lstStyle/>
          <a:p>
            <a:r>
              <a:rPr lang="de-AT" sz="1800" dirty="0"/>
              <a:t>Honig: Ursprungskennzeichnung NEU</a:t>
            </a:r>
          </a:p>
        </p:txBody>
      </p:sp>
      <p:pic>
        <p:nvPicPr>
          <p:cNvPr id="6" name="Grafik 5">
            <a:extLst>
              <a:ext uri="{FF2B5EF4-FFF2-40B4-BE49-F238E27FC236}">
                <a16:creationId xmlns:a16="http://schemas.microsoft.com/office/drawing/2014/main" id="{F0467FE9-D7BB-9FE9-B452-60F73DB83BDF}"/>
              </a:ext>
            </a:extLst>
          </p:cNvPr>
          <p:cNvPicPr>
            <a:picLocks noChangeAspect="1"/>
          </p:cNvPicPr>
          <p:nvPr/>
        </p:nvPicPr>
        <p:blipFill>
          <a:blip r:embed="rId2"/>
          <a:stretch>
            <a:fillRect/>
          </a:stretch>
        </p:blipFill>
        <p:spPr>
          <a:xfrm>
            <a:off x="788402" y="1848780"/>
            <a:ext cx="7201713" cy="2723827"/>
          </a:xfrm>
          <a:prstGeom prst="rect">
            <a:avLst/>
          </a:prstGeom>
        </p:spPr>
      </p:pic>
    </p:spTree>
    <p:extLst>
      <p:ext uri="{BB962C8B-B14F-4D97-AF65-F5344CB8AC3E}">
        <p14:creationId xmlns:p14="http://schemas.microsoft.com/office/powerpoint/2010/main" val="59060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50F2-67D3-C002-45AA-570326C80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941FC-C156-AC4F-5733-E214EC5C51B3}"/>
              </a:ext>
            </a:extLst>
          </p:cNvPr>
          <p:cNvSpPr>
            <a:spLocks noGrp="1"/>
          </p:cNvSpPr>
          <p:nvPr>
            <p:ph type="title"/>
          </p:nvPr>
        </p:nvSpPr>
        <p:spPr>
          <a:xfrm>
            <a:off x="447479" y="172643"/>
            <a:ext cx="8243942" cy="679647"/>
          </a:xfrm>
          <a:prstGeom prst="rect">
            <a:avLst/>
          </a:prstGeom>
        </p:spPr>
        <p:txBody>
          <a:bodyPr/>
          <a:lstStyle/>
          <a:p>
            <a:r>
              <a:rPr lang="de-AT" sz="1800" dirty="0">
                <a:ea typeface="ＭＳ Ｐゴシック"/>
              </a:rPr>
              <a:t>Neue Codewerte/Änderungen in Codelisten GDSN 3.1.33</a:t>
            </a:r>
            <a:endParaRPr lang="en-GB" sz="1800" noProof="0" dirty="0">
              <a:ea typeface="ＭＳ Ｐゴシック"/>
            </a:endParaRPr>
          </a:p>
        </p:txBody>
      </p:sp>
      <p:sp>
        <p:nvSpPr>
          <p:cNvPr id="3" name="Slide Number Placeholder 2">
            <a:extLst>
              <a:ext uri="{FF2B5EF4-FFF2-40B4-BE49-F238E27FC236}">
                <a16:creationId xmlns:a16="http://schemas.microsoft.com/office/drawing/2014/main" id="{B77FEE55-386E-0519-ED79-AB385EB9D646}"/>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15</a:t>
            </a:fld>
            <a:endParaRPr lang="en-GB"/>
          </a:p>
        </p:txBody>
      </p:sp>
      <p:graphicFrame>
        <p:nvGraphicFramePr>
          <p:cNvPr id="5" name="Table 4">
            <a:extLst>
              <a:ext uri="{FF2B5EF4-FFF2-40B4-BE49-F238E27FC236}">
                <a16:creationId xmlns:a16="http://schemas.microsoft.com/office/drawing/2014/main" id="{04EDB9F7-6F18-C9A3-D739-C885D0B6B00A}"/>
              </a:ext>
            </a:extLst>
          </p:cNvPr>
          <p:cNvGraphicFramePr>
            <a:graphicFrameLocks noGrp="1"/>
          </p:cNvGraphicFramePr>
          <p:nvPr>
            <p:extLst>
              <p:ext uri="{D42A27DB-BD31-4B8C-83A1-F6EECF244321}">
                <p14:modId xmlns:p14="http://schemas.microsoft.com/office/powerpoint/2010/main" val="3552876340"/>
              </p:ext>
            </p:extLst>
          </p:nvPr>
        </p:nvGraphicFramePr>
        <p:xfrm>
          <a:off x="189037" y="1050703"/>
          <a:ext cx="8760826" cy="2978827"/>
        </p:xfrm>
        <a:graphic>
          <a:graphicData uri="http://schemas.openxmlformats.org/drawingml/2006/table">
            <a:tbl>
              <a:tblPr firstRow="1" firstCol="1" bandRow="1">
                <a:tableStyleId>{69012ECD-51FC-41F1-AA8D-1B2483CD663E}</a:tableStyleId>
              </a:tblPr>
              <a:tblGrid>
                <a:gridCol w="2896466">
                  <a:extLst>
                    <a:ext uri="{9D8B030D-6E8A-4147-A177-3AD203B41FA5}">
                      <a16:colId xmlns:a16="http://schemas.microsoft.com/office/drawing/2014/main" val="20001"/>
                    </a:ext>
                  </a:extLst>
                </a:gridCol>
                <a:gridCol w="2195075">
                  <a:extLst>
                    <a:ext uri="{9D8B030D-6E8A-4147-A177-3AD203B41FA5}">
                      <a16:colId xmlns:a16="http://schemas.microsoft.com/office/drawing/2014/main" val="20002"/>
                    </a:ext>
                  </a:extLst>
                </a:gridCol>
                <a:gridCol w="681900">
                  <a:extLst>
                    <a:ext uri="{9D8B030D-6E8A-4147-A177-3AD203B41FA5}">
                      <a16:colId xmlns:a16="http://schemas.microsoft.com/office/drawing/2014/main" val="20003"/>
                    </a:ext>
                  </a:extLst>
                </a:gridCol>
                <a:gridCol w="2987385">
                  <a:extLst>
                    <a:ext uri="{9D8B030D-6E8A-4147-A177-3AD203B41FA5}">
                      <a16:colId xmlns:a16="http://schemas.microsoft.com/office/drawing/2014/main" val="20004"/>
                    </a:ext>
                  </a:extLst>
                </a:gridCol>
              </a:tblGrid>
              <a:tr h="498163">
                <a:tc>
                  <a:txBody>
                    <a:bodyPr/>
                    <a:lstStyle/>
                    <a:p>
                      <a:pPr algn="ctr"/>
                      <a:r>
                        <a:rPr lang="en-GB" sz="800" noProof="0" err="1"/>
                        <a:t>Codeliste</a:t>
                      </a:r>
                      <a:endParaRPr lang="en-GB" sz="800" noProof="0"/>
                    </a:p>
                  </a:txBody>
                  <a:tcPr marT="34290" marB="34290" anchor="ctr" anchorCtr="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GB" sz="800" noProof="0" err="1"/>
                        <a:t>Attribut</a:t>
                      </a:r>
                      <a:endParaRPr lang="en-GB" sz="800" noProof="0"/>
                    </a:p>
                  </a:txBody>
                  <a:tcPr marT="34290" marB="34290" anchor="ctr" anchorCtr="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GB" sz="800" noProof="0" dirty="0"/>
                        <a:t>M-Nummer </a:t>
                      </a:r>
                      <a:r>
                        <a:rPr lang="en-GB" sz="800" noProof="0" err="1"/>
                        <a:t>Attribut</a:t>
                      </a:r>
                      <a:endParaRPr lang="en-GB" sz="800" noProof="0"/>
                    </a:p>
                  </a:txBody>
                  <a:tcPr marT="34290" marB="34290" anchor="ctr" anchorCtr="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GB" sz="800" noProof="0" err="1"/>
                        <a:t>Änderung</a:t>
                      </a:r>
                      <a:endParaRPr lang="en-GB" sz="800" noProof="0"/>
                    </a:p>
                  </a:txBody>
                  <a:tcPr marT="34290" marB="34290" anchor="ctr" anchorCtr="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5804">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err="1"/>
                        <a:t>BatteryTypeCode</a:t>
                      </a:r>
                      <a:endParaRPr lang="de-AT" sz="800" b="1"/>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Batterieart</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M115</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de-AT" sz="800" dirty="0"/>
                        <a:t>1 neuer Codewert: „SR416“</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62318340"/>
                  </a:ext>
                </a:extLst>
              </a:tr>
              <a:tr h="245804">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b="1" err="1"/>
                        <a:t>BrandDistributionTradeItemTypeCode</a:t>
                      </a:r>
                      <a:endParaRPr lang="de-AT" sz="800" b="1"/>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dirty="0"/>
                        <a:t>Vertriebsart</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AT" sz="800" kern="1200" dirty="0">
                          <a:solidFill>
                            <a:schemeClr val="dk1"/>
                          </a:solidFill>
                          <a:latin typeface="+mn-lt"/>
                          <a:ea typeface="+mn-ea"/>
                          <a:cs typeface="+mn-cs"/>
                        </a:rPr>
                        <a:t>M333</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de-AT" sz="800" dirty="0"/>
                        <a:t>1 neuer Codewert: „BRAND_LABEL“</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74074544"/>
                  </a:ext>
                </a:extLst>
              </a:tr>
              <a:tr h="245804">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b="1" i="0" kern="1200" err="1">
                          <a:solidFill>
                            <a:schemeClr val="dk1"/>
                          </a:solidFill>
                          <a:effectLst/>
                          <a:latin typeface="+mn-lt"/>
                          <a:ea typeface="+mn-ea"/>
                          <a:cs typeface="+mn-cs"/>
                        </a:rPr>
                        <a:t>ClaimElementCode</a:t>
                      </a:r>
                      <a:endParaRPr lang="de-AT" sz="800" b="1"/>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dirty="0"/>
                        <a:t>Claim: Elementcode </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AT" sz="800" dirty="0"/>
                        <a:t>M079</a:t>
                      </a:r>
                      <a:endParaRPr lang="de-AT" sz="800" kern="1200" dirty="0">
                        <a:solidFill>
                          <a:schemeClr val="dk1"/>
                        </a:solidFill>
                        <a:latin typeface="+mn-lt"/>
                        <a:ea typeface="+mn-ea"/>
                        <a:cs typeface="+mn-cs"/>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de-AT" sz="800" dirty="0"/>
                        <a:t>7 neue Codewerte</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54529166"/>
                  </a:ext>
                </a:extLst>
              </a:tr>
              <a:tr h="315013">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b="1" i="0" kern="1200" err="1">
                          <a:solidFill>
                            <a:schemeClr val="dk1"/>
                          </a:solidFill>
                          <a:effectLst/>
                          <a:latin typeface="+mn-lt"/>
                          <a:ea typeface="+mn-ea"/>
                          <a:cs typeface="+mn-cs"/>
                        </a:rPr>
                        <a:t>ColourCodeListCode</a:t>
                      </a:r>
                      <a:endParaRPr lang="de-AT" sz="800" b="1"/>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Farbe: Codewert / Codepflegende Organisation</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M345</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de-AT" sz="800" dirty="0"/>
                        <a:t>1 neuer Codewert „14“</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3099292"/>
                  </a:ext>
                </a:extLst>
              </a:tr>
              <a:tr h="245804">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b="1" i="0" kern="1200" err="1">
                          <a:solidFill>
                            <a:schemeClr val="dk1"/>
                          </a:solidFill>
                          <a:effectLst/>
                          <a:latin typeface="+mn-lt"/>
                          <a:ea typeface="+mn-ea"/>
                          <a:cs typeface="+mn-cs"/>
                        </a:rPr>
                        <a:t>GrowingMethodCode</a:t>
                      </a:r>
                      <a:endParaRPr lang="de-AT" sz="800" b="1" i="0" kern="1200">
                        <a:solidFill>
                          <a:schemeClr val="dk1"/>
                        </a:solidFill>
                        <a:effectLst/>
                        <a:latin typeface="+mn-lt"/>
                        <a:ea typeface="+mn-ea"/>
                        <a:cs typeface="+mn-cs"/>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Zucht- und Anbaumethode: Code</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M046</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de-AT" sz="800" dirty="0"/>
                        <a:t>3 neue Codewerte</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886220"/>
                  </a:ext>
                </a:extLst>
              </a:tr>
              <a:tr h="273480">
                <a:tc>
                  <a:txBody>
                    <a:bodyPr/>
                    <a:lstStyle/>
                    <a:p>
                      <a:pPr marL="0" marR="0" lvl="0" indent="0" algn="l" defTabSz="457155" rtl="0">
                        <a:lnSpc>
                          <a:spcPct val="100000"/>
                        </a:lnSpc>
                        <a:spcBef>
                          <a:spcPts val="0"/>
                        </a:spcBef>
                        <a:spcAft>
                          <a:spcPts val="0"/>
                        </a:spcAft>
                        <a:buClrTx/>
                        <a:buSzTx/>
                        <a:buFontTx/>
                        <a:buNone/>
                        <a:tabLst/>
                        <a:defRPr/>
                      </a:pPr>
                      <a:r>
                        <a:rPr lang="de-AT" sz="800" kern="1200" err="1">
                          <a:solidFill>
                            <a:schemeClr val="dk1"/>
                          </a:solidFill>
                          <a:latin typeface="+mn-lt"/>
                          <a:ea typeface="+mn-ea"/>
                          <a:cs typeface="+mn-cs"/>
                        </a:rPr>
                        <a:t>NutrientTypeCodeOther</a:t>
                      </a:r>
                      <a:endParaRPr lang="de-AT" sz="800" kern="1200">
                        <a:solidFill>
                          <a:schemeClr val="dk1"/>
                        </a:solidFill>
                        <a:latin typeface="+mn-lt"/>
                        <a:ea typeface="+mn-ea"/>
                        <a:cs typeface="+mn-cs"/>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DE" sz="800" kern="1200" dirty="0">
                          <a:solidFill>
                            <a:schemeClr val="tx1"/>
                          </a:solidFill>
                          <a:latin typeface="+mn-lt"/>
                          <a:ea typeface="+mn-ea"/>
                          <a:cs typeface="+mn-cs"/>
                        </a:rPr>
                        <a:t>Sonstige Nährwertangaben: Bestandteil</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DE" sz="800" kern="1200" dirty="0">
                          <a:solidFill>
                            <a:schemeClr val="tx1"/>
                          </a:solidFill>
                          <a:latin typeface="+mn-lt"/>
                          <a:ea typeface="+mn-ea"/>
                          <a:cs typeface="+mn-cs"/>
                        </a:rPr>
                        <a:t>M062</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Tx/>
                        <a:buSzTx/>
                        <a:buNone/>
                      </a:pPr>
                      <a:r>
                        <a:rPr lang="de-AT" sz="800" dirty="0"/>
                        <a:t>Definitionsanpassung</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2593814"/>
                  </a:ext>
                </a:extLst>
              </a:tr>
              <a:tr h="306122">
                <a:tc>
                  <a:txBody>
                    <a:bodyPr/>
                    <a:lstStyle/>
                    <a:p>
                      <a:pPr marL="0" marR="0" lvl="0" indent="0" algn="l" defTabSz="457155" rtl="0">
                        <a:lnSpc>
                          <a:spcPct val="100000"/>
                        </a:lnSpc>
                        <a:spcBef>
                          <a:spcPts val="0"/>
                        </a:spcBef>
                        <a:spcAft>
                          <a:spcPts val="0"/>
                        </a:spcAft>
                        <a:buClrTx/>
                        <a:buSzTx/>
                        <a:buFontTx/>
                        <a:buNone/>
                        <a:tabLst/>
                        <a:defRPr/>
                      </a:pPr>
                      <a:r>
                        <a:rPr lang="de-AT" sz="800" err="1"/>
                        <a:t>PackagingMarkedLabelAccreditationCode</a:t>
                      </a:r>
                      <a:endParaRPr lang="de-AT" sz="800" kern="1200">
                        <a:solidFill>
                          <a:schemeClr val="dk1"/>
                        </a:solidFill>
                        <a:latin typeface="+mn-lt"/>
                        <a:ea typeface="+mn-ea"/>
                        <a:cs typeface="+mn-cs"/>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AT" sz="800" kern="1200" dirty="0">
                          <a:solidFill>
                            <a:schemeClr val="dk1"/>
                          </a:solidFill>
                          <a:latin typeface="+mn-lt"/>
                          <a:ea typeface="+mn-ea"/>
                          <a:cs typeface="+mn-cs"/>
                        </a:rPr>
                        <a:t>Akkreditierungslabel auf der Verpackung: Code</a:t>
                      </a:r>
                      <a:endParaRPr lang="de-DE"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AT" sz="800" kern="1200" dirty="0">
                          <a:solidFill>
                            <a:schemeClr val="dk1"/>
                          </a:solidFill>
                          <a:latin typeface="+mn-lt"/>
                          <a:ea typeface="+mn-ea"/>
                          <a:cs typeface="+mn-cs"/>
                        </a:rPr>
                        <a:t>M309</a:t>
                      </a:r>
                      <a:endParaRPr lang="de-DE"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Tx/>
                        <a:buSzTx/>
                        <a:buNone/>
                      </a:pPr>
                      <a:r>
                        <a:rPr lang="de-AT" sz="800" kern="1200" dirty="0">
                          <a:solidFill>
                            <a:schemeClr val="dk1"/>
                          </a:solidFill>
                          <a:latin typeface="+mn-lt"/>
                          <a:ea typeface="+mn-ea"/>
                          <a:cs typeface="+mn-cs"/>
                        </a:rPr>
                        <a:t>3 neue Codewerte, Definitionsanpassungen</a:t>
                      </a:r>
                      <a:endParaRPr lang="de-AT" sz="800"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78563387"/>
                  </a:ext>
                </a:extLst>
              </a:tr>
              <a:tr h="245804">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de-AT" sz="800" b="1" i="0" kern="1200" err="1">
                          <a:solidFill>
                            <a:schemeClr val="dk1"/>
                          </a:solidFill>
                          <a:effectLst/>
                          <a:latin typeface="+mn-lt"/>
                          <a:ea typeface="+mn-ea"/>
                          <a:cs typeface="+mn-cs"/>
                        </a:rPr>
                        <a:t>PackagingMaterialTypeCode</a:t>
                      </a:r>
                      <a:endParaRPr lang="de-AT" sz="800" b="1"/>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Verpackungsmaterial: Code</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de-AT" sz="800" dirty="0"/>
                        <a:t>M284</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de-AT" sz="800" dirty="0"/>
                        <a:t>Definitionsanpassungen</a:t>
                      </a: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245804">
                <a:tc>
                  <a:txBody>
                    <a:bodyPr/>
                    <a:lstStyle/>
                    <a:p>
                      <a:pPr lvl="0" defTabSz="457155">
                        <a:buNone/>
                        <a:tabLst/>
                        <a:defRPr/>
                      </a:pPr>
                      <a:r>
                        <a:rPr lang="de-AT" sz="800" kern="1200" err="1">
                          <a:solidFill>
                            <a:schemeClr val="dk1"/>
                          </a:solidFill>
                          <a:latin typeface="+mn-lt"/>
                          <a:ea typeface="+mn-ea"/>
                          <a:cs typeface="+mn-cs"/>
                        </a:rPr>
                        <a:t>RegulationTypeCode</a:t>
                      </a:r>
                      <a:endParaRPr lang="de-AT" sz="800" kern="1200">
                        <a:solidFill>
                          <a:schemeClr val="dk1"/>
                        </a:solidFill>
                        <a:latin typeface="+mn-lt"/>
                        <a:ea typeface="+mn-ea"/>
                        <a:cs typeface="+mn-cs"/>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AT" sz="800" dirty="0"/>
                        <a:t>Rechtliche Produktkategorie</a:t>
                      </a:r>
                      <a:endParaRPr lang="de-AT" sz="800" kern="1200" dirty="0">
                        <a:solidFill>
                          <a:schemeClr val="dk1"/>
                        </a:solidFill>
                        <a:latin typeface="+mn-lt"/>
                        <a:ea typeface="+mn-ea"/>
                        <a:cs typeface="+mn-cs"/>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lvl="0">
                        <a:buNone/>
                      </a:pPr>
                      <a:r>
                        <a:rPr lang="de-AT" sz="800" kern="1200" dirty="0">
                          <a:solidFill>
                            <a:schemeClr val="dk1"/>
                          </a:solidFill>
                          <a:latin typeface="+mn-lt"/>
                          <a:ea typeface="+mn-ea"/>
                          <a:cs typeface="+mn-cs"/>
                        </a:rPr>
                        <a:t>M250</a:t>
                      </a:r>
                      <a:endParaRPr lang="de-DE"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Tx/>
                        <a:buSzTx/>
                        <a:buNone/>
                      </a:pPr>
                      <a:r>
                        <a:rPr lang="de-AT" sz="800" kern="1200" dirty="0">
                          <a:solidFill>
                            <a:schemeClr val="dk1"/>
                          </a:solidFill>
                          <a:latin typeface="+mn-lt"/>
                          <a:ea typeface="+mn-ea"/>
                          <a:cs typeface="+mn-cs"/>
                        </a:rPr>
                        <a:t>1 neuer Codewert „COMPETITION_ACT“</a:t>
                      </a:r>
                      <a:endParaRPr lang="de-DE"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24941141"/>
                  </a:ext>
                </a:extLst>
              </a:tr>
            </a:tbl>
          </a:graphicData>
        </a:graphic>
      </p:graphicFrame>
    </p:spTree>
    <p:extLst>
      <p:ext uri="{BB962C8B-B14F-4D97-AF65-F5344CB8AC3E}">
        <p14:creationId xmlns:p14="http://schemas.microsoft.com/office/powerpoint/2010/main" val="152174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F418F-C267-9458-D599-EDE583385488}"/>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630C74A-7FBD-AAE5-03CA-CFB5A0C2E9C3}"/>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Verpackungsmaterial</a:t>
            </a:r>
            <a:r>
              <a:rPr lang="en-GB" sz="1200" b="1" dirty="0">
                <a:ea typeface="Verdana"/>
              </a:rPr>
              <a:t>: </a:t>
            </a:r>
            <a:r>
              <a:rPr lang="en-GB" sz="1200" b="1" dirty="0" err="1">
                <a:ea typeface="Verdana"/>
              </a:rPr>
              <a:t>Elementcode</a:t>
            </a:r>
            <a:r>
              <a:rPr lang="en-GB" sz="1200" b="1" dirty="0">
                <a:ea typeface="Verdana"/>
              </a:rPr>
              <a:t> M645</a:t>
            </a:r>
          </a:p>
          <a:p>
            <a:pPr marL="73660" indent="0">
              <a:buNone/>
            </a:pP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kann</a:t>
            </a:r>
            <a:r>
              <a:rPr lang="en-US" sz="1200" dirty="0">
                <a:ea typeface="ＭＳ Ｐゴシック"/>
              </a:rPr>
              <a:t> </a:t>
            </a:r>
            <a:r>
              <a:rPr lang="en-US" sz="1200" dirty="0" err="1">
                <a:ea typeface="ＭＳ Ｐゴシック"/>
              </a:rPr>
              <a:t>nur</a:t>
            </a:r>
            <a:r>
              <a:rPr lang="en-US" sz="1200" dirty="0">
                <a:ea typeface="ＭＳ Ｐゴシック"/>
              </a:rPr>
              <a:t> </a:t>
            </a:r>
            <a:r>
              <a:rPr lang="en-US" sz="1200" dirty="0" err="1">
                <a:ea typeface="ＭＳ Ｐゴシック"/>
              </a:rPr>
              <a:t>angegeben</a:t>
            </a:r>
            <a:r>
              <a:rPr lang="en-US" sz="1200" dirty="0">
                <a:ea typeface="ＭＳ Ｐゴシック"/>
              </a:rPr>
              <a:t> </a:t>
            </a:r>
            <a:r>
              <a:rPr lang="en-US" sz="1200" dirty="0" err="1">
                <a:ea typeface="ＭＳ Ｐゴシック"/>
              </a:rPr>
              <a:t>werden</a:t>
            </a:r>
            <a:r>
              <a:rPr lang="en-US" sz="1200" dirty="0">
                <a:ea typeface="ＭＳ Ｐゴシック"/>
              </a:rPr>
              <a:t>, </a:t>
            </a:r>
            <a:r>
              <a:rPr lang="en-US" sz="1200" dirty="0" err="1">
                <a:ea typeface="ＭＳ Ｐゴシック"/>
              </a:rPr>
              <a:t>wenn</a:t>
            </a:r>
            <a:r>
              <a:rPr lang="en-US" sz="1200" dirty="0">
                <a:ea typeface="ＭＳ Ｐゴシック"/>
              </a:rPr>
              <a:t> M284 </a:t>
            </a:r>
            <a:r>
              <a:rPr lang="en-US" sz="1200" dirty="0" err="1">
                <a:ea typeface="ＭＳ Ｐゴシック"/>
              </a:rPr>
              <a:t>Verpackungsmaterial</a:t>
            </a:r>
            <a:r>
              <a:rPr lang="en-US" sz="1200" dirty="0">
                <a:ea typeface="ＭＳ Ｐゴシック"/>
              </a:rPr>
              <a:t>: Code </a:t>
            </a:r>
            <a:r>
              <a:rPr lang="en-US" sz="1200" dirty="0" err="1">
                <a:ea typeface="ＭＳ Ｐゴシック"/>
              </a:rPr>
              <a:t>angegeben</a:t>
            </a:r>
            <a:r>
              <a:rPr lang="en-US" sz="1200" dirty="0">
                <a:ea typeface="ＭＳ Ｐゴシック"/>
              </a:rPr>
              <a:t> </a:t>
            </a:r>
            <a:r>
              <a:rPr lang="en-US" sz="1200" dirty="0" err="1">
                <a:ea typeface="ＭＳ Ｐゴシック"/>
              </a:rPr>
              <a:t>ist</a:t>
            </a:r>
            <a:r>
              <a:rPr lang="en-US" sz="1200" dirty="0">
                <a:ea typeface="ＭＳ Ｐゴシック"/>
              </a:rPr>
              <a:t>.</a:t>
            </a:r>
          </a:p>
          <a:p>
            <a:pPr marL="73660" indent="0">
              <a:buNone/>
            </a:pPr>
            <a:r>
              <a:rPr lang="en-US" sz="1200" dirty="0" err="1">
                <a:ea typeface="ＭＳ Ｐゴシック"/>
              </a:rPr>
              <a:t>Fehlermeldung</a:t>
            </a:r>
            <a:r>
              <a:rPr lang="en-US" sz="1200" dirty="0">
                <a:ea typeface="ＭＳ Ｐゴシック"/>
              </a:rPr>
              <a:t>: Wenn Sie </a:t>
            </a:r>
            <a:r>
              <a:rPr lang="en-US" sz="1200" dirty="0" err="1">
                <a:ea typeface="ＭＳ Ｐゴシック"/>
              </a:rPr>
              <a:t>einen</a:t>
            </a:r>
            <a:r>
              <a:rPr lang="en-US" sz="1200" dirty="0">
                <a:ea typeface="ＭＳ Ｐゴシック"/>
              </a:rPr>
              <a:t>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a:t>
            </a:r>
            <a:r>
              <a:rPr lang="en-US" sz="1200" dirty="0" err="1">
                <a:ea typeface="ＭＳ Ｐゴシック"/>
              </a:rPr>
              <a:t>angeben</a:t>
            </a:r>
            <a:r>
              <a:rPr lang="en-US" sz="1200" dirty="0">
                <a:ea typeface="ＭＳ Ｐゴシック"/>
              </a:rPr>
              <a:t>, </a:t>
            </a:r>
            <a:r>
              <a:rPr lang="en-US" sz="1200" dirty="0" err="1">
                <a:ea typeface="ＭＳ Ｐゴシック"/>
              </a:rPr>
              <a:t>müssen</a:t>
            </a:r>
            <a:r>
              <a:rPr lang="en-US" sz="1200" dirty="0">
                <a:ea typeface="ＭＳ Ｐゴシック"/>
              </a:rPr>
              <a:t> Sie </a:t>
            </a:r>
            <a:r>
              <a:rPr lang="en-US" sz="1200" dirty="0" err="1">
                <a:ea typeface="ＭＳ Ｐゴシック"/>
              </a:rPr>
              <a:t>auch</a:t>
            </a:r>
            <a:r>
              <a:rPr lang="en-US" sz="1200" dirty="0">
                <a:ea typeface="ＭＳ Ｐゴシック"/>
              </a:rPr>
              <a:t> </a:t>
            </a:r>
            <a:r>
              <a:rPr lang="en-US" sz="1200" dirty="0" err="1">
                <a:ea typeface="ＭＳ Ｐゴシック"/>
              </a:rPr>
              <a:t>einen</a:t>
            </a:r>
            <a:r>
              <a:rPr lang="en-US" sz="1200" dirty="0">
                <a:ea typeface="ＭＳ Ｐゴシック"/>
              </a:rPr>
              <a:t> </a:t>
            </a:r>
            <a:r>
              <a:rPr lang="en-US" sz="1200" dirty="0" err="1">
                <a:ea typeface="ＭＳ Ｐゴシック"/>
              </a:rPr>
              <a:t>Verpackungsmaterial</a:t>
            </a:r>
            <a:r>
              <a:rPr lang="en-US" sz="1200" dirty="0">
                <a:ea typeface="ＭＳ Ｐゴシック"/>
              </a:rPr>
              <a:t>: Code </a:t>
            </a:r>
            <a:r>
              <a:rPr lang="en-US" sz="1200" dirty="0" err="1">
                <a:ea typeface="ＭＳ Ｐゴシック"/>
              </a:rPr>
              <a:t>angeben</a:t>
            </a:r>
            <a:r>
              <a:rPr lang="en-US" sz="1200" dirty="0">
                <a:ea typeface="ＭＳ Ｐゴシック"/>
              </a:rPr>
              <a:t>.</a:t>
            </a:r>
          </a:p>
          <a:p>
            <a:pPr marL="73660" indent="0">
              <a:buNone/>
            </a:pPr>
            <a:r>
              <a:rPr lang="en-US" sz="1200" dirty="0">
                <a:ea typeface="ＭＳ Ｐゴシック"/>
              </a:rPr>
              <a:t>Error message: If Packaging: element code is used, then Packaging material: type code must be indicated.</a:t>
            </a:r>
            <a:endParaRPr lang="en-US" dirty="0">
              <a:ea typeface="ＭＳ Ｐゴシック"/>
            </a:endParaRPr>
          </a:p>
        </p:txBody>
      </p:sp>
      <p:sp>
        <p:nvSpPr>
          <p:cNvPr id="4" name="Slide Number Placeholder 3">
            <a:extLst>
              <a:ext uri="{FF2B5EF4-FFF2-40B4-BE49-F238E27FC236}">
                <a16:creationId xmlns:a16="http://schemas.microsoft.com/office/drawing/2014/main" id="{F03F0171-16E5-FC4B-8935-D1FFE91D8037}"/>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16</a:t>
            </a:fld>
            <a:endParaRPr lang="en-GB"/>
          </a:p>
        </p:txBody>
      </p:sp>
      <p:sp>
        <p:nvSpPr>
          <p:cNvPr id="5" name="Title 4">
            <a:extLst>
              <a:ext uri="{FF2B5EF4-FFF2-40B4-BE49-F238E27FC236}">
                <a16:creationId xmlns:a16="http://schemas.microsoft.com/office/drawing/2014/main" id="{F3A881CF-6882-4734-47EF-33847AA5D3E4}"/>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1</a:t>
            </a:r>
            <a:endParaRPr lang="en-GB" dirty="0"/>
          </a:p>
        </p:txBody>
      </p:sp>
    </p:spTree>
    <p:extLst>
      <p:ext uri="{BB962C8B-B14F-4D97-AF65-F5344CB8AC3E}">
        <p14:creationId xmlns:p14="http://schemas.microsoft.com/office/powerpoint/2010/main" val="102935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D3F2B-086A-B4EF-2F5C-A74B7BE68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F69E10-1DC5-CF6F-A15D-1A78C952987F}"/>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Verpackungsmaterial</a:t>
            </a:r>
            <a:r>
              <a:rPr lang="en-GB" sz="1200" b="1" dirty="0">
                <a:ea typeface="Verdana"/>
              </a:rPr>
              <a:t>: </a:t>
            </a:r>
            <a:r>
              <a:rPr lang="en-GB" sz="1200" b="1" dirty="0" err="1">
                <a:ea typeface="Verdana"/>
              </a:rPr>
              <a:t>Elementcode</a:t>
            </a:r>
            <a:r>
              <a:rPr lang="en-GB" sz="1200" b="1" dirty="0">
                <a:ea typeface="Verdana"/>
              </a:rPr>
              <a:t> M645</a:t>
            </a:r>
          </a:p>
          <a:p>
            <a:pPr marL="73660" indent="0">
              <a:buNone/>
            </a:pP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kann</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angegeben</a:t>
            </a:r>
            <a:r>
              <a:rPr lang="en-US" sz="1200" dirty="0">
                <a:ea typeface="ＭＳ Ｐゴシック"/>
              </a:rPr>
              <a:t> </a:t>
            </a:r>
            <a:r>
              <a:rPr lang="en-US" sz="1200" dirty="0" err="1">
                <a:ea typeface="ＭＳ Ｐゴシック"/>
              </a:rPr>
              <a:t>werden</a:t>
            </a:r>
            <a:r>
              <a:rPr lang="en-US" sz="1200" dirty="0">
                <a:ea typeface="ＭＳ Ｐゴシック"/>
              </a:rPr>
              <a:t>, </a:t>
            </a:r>
            <a:r>
              <a:rPr lang="en-US" sz="1200" dirty="0" err="1">
                <a:ea typeface="ＭＳ Ｐゴシック"/>
              </a:rPr>
              <a:t>wenn</a:t>
            </a:r>
            <a:r>
              <a:rPr lang="en-US" sz="1200" dirty="0">
                <a:ea typeface="ＭＳ Ｐゴシック"/>
              </a:rPr>
              <a:t> die </a:t>
            </a:r>
            <a:r>
              <a:rPr lang="en-US" sz="1200" dirty="0" err="1">
                <a:ea typeface="ＭＳ Ｐゴシック"/>
              </a:rPr>
              <a:t>Kombination</a:t>
            </a:r>
            <a:r>
              <a:rPr lang="en-US" sz="1200" dirty="0">
                <a:ea typeface="ＭＳ Ｐゴシック"/>
              </a:rPr>
              <a:t> </a:t>
            </a:r>
            <a:r>
              <a:rPr lang="en-US" sz="1200" dirty="0" err="1">
                <a:ea typeface="ＭＳ Ｐゴシック"/>
              </a:rPr>
              <a:t>mit</a:t>
            </a:r>
            <a:r>
              <a:rPr lang="en-US" sz="1200" dirty="0">
                <a:ea typeface="ＭＳ Ｐゴシック"/>
              </a:rPr>
              <a:t> </a:t>
            </a:r>
            <a:r>
              <a:rPr lang="en-US" sz="1200" dirty="0" err="1">
                <a:ea typeface="ＭＳ Ｐゴシック"/>
              </a:rPr>
              <a:t>Verpackungsmaterial</a:t>
            </a:r>
            <a:r>
              <a:rPr lang="en-US" sz="1200" dirty="0">
                <a:ea typeface="ＭＳ Ｐゴシック"/>
              </a:rPr>
              <a:t>: Code (M284) </a:t>
            </a:r>
            <a:r>
              <a:rPr lang="en-US" sz="1200" dirty="0" err="1">
                <a:ea typeface="ＭＳ Ｐゴシック"/>
              </a:rPr>
              <a:t>über</a:t>
            </a:r>
            <a:r>
              <a:rPr lang="en-US" sz="1200" dirty="0">
                <a:ea typeface="ＭＳ Ｐゴシック"/>
              </a:rPr>
              <a:t> alle </a:t>
            </a:r>
            <a:r>
              <a:rPr lang="en-US" sz="1200" dirty="0" err="1">
                <a:ea typeface="ＭＳ Ｐゴシック"/>
              </a:rPr>
              <a:t>Wiederholungen</a:t>
            </a:r>
            <a:r>
              <a:rPr lang="en-US" sz="1200" dirty="0">
                <a:ea typeface="ＭＳ Ｐゴシック"/>
              </a:rPr>
              <a:t> </a:t>
            </a:r>
            <a:r>
              <a:rPr lang="en-US" sz="1200" dirty="0" err="1">
                <a:ea typeface="ＭＳ Ｐゴシック"/>
              </a:rPr>
              <a:t>hinweg</a:t>
            </a:r>
            <a:r>
              <a:rPr lang="en-US" sz="1200" dirty="0">
                <a:ea typeface="ＭＳ Ｐゴシック"/>
              </a:rPr>
              <a:t> </a:t>
            </a:r>
            <a:r>
              <a:rPr lang="en-US" sz="1200" dirty="0" err="1">
                <a:ea typeface="ＭＳ Ｐゴシック"/>
              </a:rPr>
              <a:t>eindeutig</a:t>
            </a:r>
            <a:r>
              <a:rPr lang="en-US" sz="1200" dirty="0">
                <a:ea typeface="ＭＳ Ｐゴシック"/>
              </a:rPr>
              <a:t> </a:t>
            </a:r>
            <a:r>
              <a:rPr lang="en-US" sz="1200" dirty="0" err="1">
                <a:ea typeface="ＭＳ Ｐゴシック"/>
              </a:rPr>
              <a:t>ist</a:t>
            </a:r>
            <a:r>
              <a:rPr lang="en-US" sz="1200" dirty="0">
                <a:ea typeface="ＭＳ Ｐゴシック"/>
              </a:rPr>
              <a:t>.</a:t>
            </a:r>
          </a:p>
          <a:p>
            <a:pPr marL="73660" indent="0">
              <a:buNone/>
            </a:pPr>
            <a:endParaRPr lang="en-US" sz="1200" dirty="0">
              <a:ea typeface="ＭＳ Ｐゴシック"/>
            </a:endParaRPr>
          </a:p>
          <a:p>
            <a:pPr marL="73660" indent="0">
              <a:buNone/>
            </a:pPr>
            <a:r>
              <a:rPr lang="en-US" sz="1200" dirty="0" err="1">
                <a:ea typeface="ＭＳ Ｐゴシック"/>
              </a:rPr>
              <a:t>Fehlermeldung</a:t>
            </a:r>
            <a:r>
              <a:rPr lang="en-US" sz="1200" dirty="0">
                <a:ea typeface="ＭＳ Ｐゴシック"/>
              </a:rPr>
              <a:t>: Wenn Sie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angeben</a:t>
            </a:r>
            <a:r>
              <a:rPr lang="en-US" sz="1200" dirty="0">
                <a:ea typeface="ＭＳ Ｐゴシック"/>
              </a:rPr>
              <a:t>, muss die </a:t>
            </a:r>
            <a:r>
              <a:rPr lang="en-US" sz="1200" dirty="0" err="1">
                <a:ea typeface="ＭＳ Ｐゴシック"/>
              </a:rPr>
              <a:t>Kombination</a:t>
            </a:r>
            <a:r>
              <a:rPr lang="en-US" sz="1200" dirty="0">
                <a:ea typeface="ＭＳ Ｐゴシック"/>
              </a:rPr>
              <a:t> </a:t>
            </a:r>
            <a:r>
              <a:rPr lang="en-US" sz="1200" dirty="0" err="1">
                <a:ea typeface="ＭＳ Ｐゴシック"/>
              </a:rPr>
              <a:t>mit</a:t>
            </a:r>
            <a:r>
              <a:rPr lang="en-US" sz="1200" dirty="0">
                <a:ea typeface="ＭＳ Ｐゴシック"/>
              </a:rPr>
              <a:t> </a:t>
            </a:r>
            <a:r>
              <a:rPr lang="en-US" sz="1200" dirty="0" err="1">
                <a:ea typeface="ＭＳ Ｐゴシック"/>
              </a:rPr>
              <a:t>Verpackungsmaterial</a:t>
            </a:r>
            <a:r>
              <a:rPr lang="en-US" sz="1200" dirty="0">
                <a:ea typeface="ＭＳ Ｐゴシック"/>
              </a:rPr>
              <a:t>: Code (M284) </a:t>
            </a:r>
            <a:r>
              <a:rPr lang="en-US" sz="1200" dirty="0" err="1">
                <a:ea typeface="ＭＳ Ｐゴシック"/>
              </a:rPr>
              <a:t>eindeutig</a:t>
            </a:r>
            <a:r>
              <a:rPr lang="en-US" sz="1200" dirty="0">
                <a:ea typeface="ＭＳ Ｐゴシック"/>
              </a:rPr>
              <a:t> sein.</a:t>
            </a:r>
          </a:p>
          <a:p>
            <a:pPr marL="73660" indent="0">
              <a:buNone/>
            </a:pPr>
            <a:endParaRPr lang="en-US" sz="1200" dirty="0">
              <a:ea typeface="ＭＳ Ｐゴシック"/>
            </a:endParaRPr>
          </a:p>
          <a:p>
            <a:pPr marL="73660" indent="0">
              <a:buNone/>
            </a:pPr>
            <a:r>
              <a:rPr lang="en-US" sz="1200" dirty="0">
                <a:ea typeface="ＭＳ Ｐゴシック"/>
              </a:rPr>
              <a:t>Error message: If </a:t>
            </a:r>
            <a:r>
              <a:rPr lang="en-US" sz="1200" dirty="0" err="1">
                <a:ea typeface="ＭＳ Ｐゴシック"/>
              </a:rPr>
              <a:t>packagingMaterialElementCode</a:t>
            </a:r>
            <a:r>
              <a:rPr lang="en-US" sz="1200" dirty="0">
                <a:ea typeface="ＭＳ Ｐゴシック"/>
              </a:rPr>
              <a:t> is used multiple times, its combination with </a:t>
            </a:r>
            <a:r>
              <a:rPr lang="en-US" sz="1200" dirty="0" err="1">
                <a:ea typeface="ＭＳ Ｐゴシック"/>
              </a:rPr>
              <a:t>packagingMaterialTypeCode</a:t>
            </a:r>
            <a:r>
              <a:rPr lang="en-US" sz="1200" dirty="0">
                <a:ea typeface="ＭＳ Ｐゴシック"/>
              </a:rPr>
              <a:t> (M284) must be unique across all iterations.</a:t>
            </a:r>
          </a:p>
          <a:p>
            <a:pPr marL="73660" indent="0">
              <a:buNone/>
            </a:pPr>
            <a:endParaRPr lang="en-US" sz="1200" dirty="0">
              <a:ea typeface="ＭＳ Ｐゴシック"/>
            </a:endParaRPr>
          </a:p>
        </p:txBody>
      </p:sp>
      <p:sp>
        <p:nvSpPr>
          <p:cNvPr id="4" name="Slide Number Placeholder 3">
            <a:extLst>
              <a:ext uri="{FF2B5EF4-FFF2-40B4-BE49-F238E27FC236}">
                <a16:creationId xmlns:a16="http://schemas.microsoft.com/office/drawing/2014/main" id="{1F62903F-21FB-2BBA-23A2-ED8F6EC7784F}"/>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17</a:t>
            </a:fld>
            <a:endParaRPr lang="en-GB"/>
          </a:p>
        </p:txBody>
      </p:sp>
      <p:sp>
        <p:nvSpPr>
          <p:cNvPr id="5" name="Title 4">
            <a:extLst>
              <a:ext uri="{FF2B5EF4-FFF2-40B4-BE49-F238E27FC236}">
                <a16:creationId xmlns:a16="http://schemas.microsoft.com/office/drawing/2014/main" id="{E8FAD100-27C8-5963-8911-5007E958C120}"/>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2</a:t>
            </a:r>
            <a:endParaRPr lang="en-GB" dirty="0"/>
          </a:p>
        </p:txBody>
      </p:sp>
    </p:spTree>
    <p:extLst>
      <p:ext uri="{BB962C8B-B14F-4D97-AF65-F5344CB8AC3E}">
        <p14:creationId xmlns:p14="http://schemas.microsoft.com/office/powerpoint/2010/main" val="63617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CF7CF-D915-384F-EDF9-EF283A024DB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8E160D-8270-CC36-4ECB-A0E1F6C7CA05}"/>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Verpackungsmaterial</a:t>
            </a:r>
            <a:r>
              <a:rPr lang="en-GB" sz="1200" b="1" dirty="0">
                <a:ea typeface="Verdana"/>
              </a:rPr>
              <a:t>: </a:t>
            </a:r>
            <a:r>
              <a:rPr lang="en-GB" sz="1200" b="1" dirty="0" err="1">
                <a:ea typeface="Verdana"/>
              </a:rPr>
              <a:t>Elementcode</a:t>
            </a:r>
            <a:r>
              <a:rPr lang="en-GB" sz="1200" b="1" dirty="0">
                <a:ea typeface="Verdana"/>
              </a:rPr>
              <a:t> M645</a:t>
            </a:r>
          </a:p>
          <a:p>
            <a:pPr marL="73660" indent="0">
              <a:buNone/>
            </a:pP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kann</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angegeben</a:t>
            </a:r>
            <a:r>
              <a:rPr lang="en-US" sz="1200" dirty="0">
                <a:ea typeface="ＭＳ Ｐゴシック"/>
              </a:rPr>
              <a:t> </a:t>
            </a:r>
            <a:r>
              <a:rPr lang="en-US" sz="1200" dirty="0" err="1">
                <a:ea typeface="ＭＳ Ｐゴシック"/>
              </a:rPr>
              <a:t>werden</a:t>
            </a:r>
            <a:r>
              <a:rPr lang="en-US" sz="1200" dirty="0">
                <a:ea typeface="ＭＳ Ｐゴシック"/>
              </a:rPr>
              <a:t>, </a:t>
            </a:r>
            <a:r>
              <a:rPr lang="en-US" sz="1200" dirty="0" err="1">
                <a:ea typeface="ＭＳ Ｐゴシック"/>
              </a:rPr>
              <a:t>wenn</a:t>
            </a:r>
            <a:r>
              <a:rPr lang="en-US" sz="1200" dirty="0">
                <a:ea typeface="ＭＳ Ｐゴシック"/>
              </a:rPr>
              <a:t> die </a:t>
            </a:r>
            <a:r>
              <a:rPr lang="en-US" sz="1200" dirty="0" err="1">
                <a:ea typeface="ＭＳ Ｐゴシック"/>
              </a:rPr>
              <a:t>Kombination</a:t>
            </a:r>
            <a:r>
              <a:rPr lang="en-US" sz="1200" dirty="0">
                <a:ea typeface="ＭＳ Ｐゴシック"/>
              </a:rPr>
              <a:t> </a:t>
            </a:r>
            <a:r>
              <a:rPr lang="en-US" sz="1200" dirty="0" err="1">
                <a:ea typeface="ＭＳ Ｐゴシック"/>
              </a:rPr>
              <a:t>mit</a:t>
            </a:r>
            <a:r>
              <a:rPr lang="en-US" sz="1200" dirty="0">
                <a:ea typeface="ＭＳ Ｐゴシック"/>
              </a:rPr>
              <a:t> </a:t>
            </a:r>
            <a:r>
              <a:rPr lang="en-US" sz="1200" dirty="0" err="1">
                <a:ea typeface="ＭＳ Ｐゴシック"/>
              </a:rPr>
              <a:t>Verpackungsmaterial</a:t>
            </a:r>
            <a:r>
              <a:rPr lang="en-US" sz="1200" dirty="0">
                <a:ea typeface="ＭＳ Ｐゴシック"/>
              </a:rPr>
              <a:t>: Code (M284) </a:t>
            </a:r>
            <a:r>
              <a:rPr lang="en-US" sz="1200" dirty="0" err="1">
                <a:ea typeface="ＭＳ Ｐゴシック"/>
              </a:rPr>
              <a:t>über</a:t>
            </a:r>
            <a:r>
              <a:rPr lang="en-US" sz="1200" dirty="0">
                <a:ea typeface="ＭＳ Ｐゴシック"/>
              </a:rPr>
              <a:t> alle </a:t>
            </a:r>
            <a:r>
              <a:rPr lang="en-US" sz="1200" dirty="0" err="1">
                <a:ea typeface="ＭＳ Ｐゴシック"/>
              </a:rPr>
              <a:t>Wiederholungen</a:t>
            </a:r>
            <a:r>
              <a:rPr lang="en-US" sz="1200" dirty="0">
                <a:ea typeface="ＭＳ Ｐゴシック"/>
              </a:rPr>
              <a:t> </a:t>
            </a:r>
            <a:r>
              <a:rPr lang="en-US" sz="1200" dirty="0" err="1">
                <a:ea typeface="ＭＳ Ｐゴシック"/>
              </a:rPr>
              <a:t>hinweg</a:t>
            </a:r>
            <a:r>
              <a:rPr lang="en-US" sz="1200" dirty="0">
                <a:ea typeface="ＭＳ Ｐゴシック"/>
              </a:rPr>
              <a:t> </a:t>
            </a:r>
            <a:r>
              <a:rPr lang="en-US" sz="1200" dirty="0" err="1">
                <a:ea typeface="ＭＳ Ｐゴシック"/>
              </a:rPr>
              <a:t>eindeutig</a:t>
            </a:r>
            <a:r>
              <a:rPr lang="en-US" sz="1200" dirty="0">
                <a:ea typeface="ＭＳ Ｐゴシック"/>
              </a:rPr>
              <a:t> </a:t>
            </a:r>
            <a:r>
              <a:rPr lang="en-US" sz="1200" dirty="0" err="1">
                <a:ea typeface="ＭＳ Ｐゴシック"/>
              </a:rPr>
              <a:t>ist</a:t>
            </a:r>
            <a:r>
              <a:rPr lang="en-US" sz="1200" dirty="0">
                <a:ea typeface="ＭＳ Ｐゴシック"/>
              </a:rPr>
              <a:t>.</a:t>
            </a:r>
          </a:p>
          <a:p>
            <a:pPr marL="73660" indent="0">
              <a:buNone/>
            </a:pPr>
            <a:endParaRPr lang="en-US" sz="1200" dirty="0">
              <a:ea typeface="ＭＳ Ｐゴシック"/>
            </a:endParaRPr>
          </a:p>
          <a:p>
            <a:pPr marL="73660" indent="0">
              <a:buNone/>
            </a:pPr>
            <a:r>
              <a:rPr lang="en-US" sz="1200" dirty="0" err="1">
                <a:ea typeface="ＭＳ Ｐゴシック"/>
              </a:rPr>
              <a:t>Fehlermeldung</a:t>
            </a:r>
            <a:r>
              <a:rPr lang="en-US" sz="1200" dirty="0">
                <a:ea typeface="ＭＳ Ｐゴシック"/>
              </a:rPr>
              <a:t>: Wenn Sie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angeben</a:t>
            </a:r>
            <a:r>
              <a:rPr lang="en-US" sz="1200" dirty="0">
                <a:ea typeface="ＭＳ Ｐゴシック"/>
              </a:rPr>
              <a:t>, muss die </a:t>
            </a:r>
            <a:r>
              <a:rPr lang="en-US" sz="1200" dirty="0" err="1">
                <a:ea typeface="ＭＳ Ｐゴシック"/>
              </a:rPr>
              <a:t>Kombination</a:t>
            </a:r>
            <a:r>
              <a:rPr lang="en-US" sz="1200" dirty="0">
                <a:ea typeface="ＭＳ Ｐゴシック"/>
              </a:rPr>
              <a:t> </a:t>
            </a:r>
            <a:r>
              <a:rPr lang="en-US" sz="1200" dirty="0" err="1">
                <a:ea typeface="ＭＳ Ｐゴシック"/>
              </a:rPr>
              <a:t>mit</a:t>
            </a:r>
            <a:r>
              <a:rPr lang="en-US" sz="1200" dirty="0">
                <a:ea typeface="ＭＳ Ｐゴシック"/>
              </a:rPr>
              <a:t> </a:t>
            </a:r>
            <a:r>
              <a:rPr lang="en-US" sz="1200" dirty="0" err="1">
                <a:ea typeface="ＭＳ Ｐゴシック"/>
              </a:rPr>
              <a:t>Verpackungsmaterial</a:t>
            </a:r>
            <a:r>
              <a:rPr lang="en-US" sz="1200" dirty="0">
                <a:ea typeface="ＭＳ Ｐゴシック"/>
              </a:rPr>
              <a:t>: Code (M284) </a:t>
            </a:r>
            <a:r>
              <a:rPr lang="en-US" sz="1200" dirty="0" err="1">
                <a:ea typeface="ＭＳ Ｐゴシック"/>
              </a:rPr>
              <a:t>eindeutig</a:t>
            </a:r>
            <a:r>
              <a:rPr lang="en-US" sz="1200" dirty="0">
                <a:ea typeface="ＭＳ Ｐゴシック"/>
              </a:rPr>
              <a:t> sein.</a:t>
            </a:r>
          </a:p>
          <a:p>
            <a:pPr marL="73660" indent="0">
              <a:buNone/>
            </a:pPr>
            <a:endParaRPr lang="en-US" sz="1200" dirty="0">
              <a:ea typeface="ＭＳ Ｐゴシック"/>
            </a:endParaRPr>
          </a:p>
          <a:p>
            <a:pPr marL="73660" indent="0">
              <a:buNone/>
            </a:pPr>
            <a:r>
              <a:rPr lang="en-US" sz="1200" dirty="0">
                <a:ea typeface="ＭＳ Ｐゴシック"/>
              </a:rPr>
              <a:t>Error message: If </a:t>
            </a:r>
            <a:r>
              <a:rPr lang="en-US" sz="1200" dirty="0" err="1">
                <a:ea typeface="ＭＳ Ｐゴシック"/>
              </a:rPr>
              <a:t>packagingMaterialElementCode</a:t>
            </a:r>
            <a:r>
              <a:rPr lang="en-US" sz="1200" dirty="0">
                <a:ea typeface="ＭＳ Ｐゴシック"/>
              </a:rPr>
              <a:t> is used multiple times, its combination with </a:t>
            </a:r>
            <a:r>
              <a:rPr lang="en-US" sz="1200" dirty="0" err="1">
                <a:ea typeface="ＭＳ Ｐゴシック"/>
              </a:rPr>
              <a:t>packagingMaterialTypeCode</a:t>
            </a:r>
            <a:r>
              <a:rPr lang="en-US" sz="1200" dirty="0">
                <a:ea typeface="ＭＳ Ｐゴシック"/>
              </a:rPr>
              <a:t> (M284) must be unique across all iterations.</a:t>
            </a:r>
          </a:p>
          <a:p>
            <a:pPr marL="73660" indent="0">
              <a:buNone/>
            </a:pPr>
            <a:endParaRPr lang="en-US" sz="1200" dirty="0">
              <a:ea typeface="ＭＳ Ｐゴシック"/>
            </a:endParaRPr>
          </a:p>
        </p:txBody>
      </p:sp>
      <p:sp>
        <p:nvSpPr>
          <p:cNvPr id="4" name="Slide Number Placeholder 3">
            <a:extLst>
              <a:ext uri="{FF2B5EF4-FFF2-40B4-BE49-F238E27FC236}">
                <a16:creationId xmlns:a16="http://schemas.microsoft.com/office/drawing/2014/main" id="{0C3F0D07-E32C-8FFA-22A3-162E5B40D117}"/>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18</a:t>
            </a:fld>
            <a:endParaRPr lang="en-GB"/>
          </a:p>
        </p:txBody>
      </p:sp>
      <p:sp>
        <p:nvSpPr>
          <p:cNvPr id="5" name="Title 4">
            <a:extLst>
              <a:ext uri="{FF2B5EF4-FFF2-40B4-BE49-F238E27FC236}">
                <a16:creationId xmlns:a16="http://schemas.microsoft.com/office/drawing/2014/main" id="{F03EDD99-DF7E-CF13-5953-3BD8634D97EF}"/>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3</a:t>
            </a:r>
            <a:endParaRPr lang="en-GB" dirty="0"/>
          </a:p>
        </p:txBody>
      </p:sp>
    </p:spTree>
    <p:extLst>
      <p:ext uri="{BB962C8B-B14F-4D97-AF65-F5344CB8AC3E}">
        <p14:creationId xmlns:p14="http://schemas.microsoft.com/office/powerpoint/2010/main" val="3003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20450-28CA-2A9A-9AE9-1057F8ED744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0518AF-BBAC-F308-8796-86558FC0AEDB}"/>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Verpackungsmaterial</a:t>
            </a:r>
            <a:r>
              <a:rPr lang="en-GB" sz="1200" b="1" dirty="0">
                <a:ea typeface="Verdana"/>
              </a:rPr>
              <a:t>: Code M284</a:t>
            </a:r>
          </a:p>
          <a:p>
            <a:pPr marL="73660" indent="0">
              <a:buNone/>
            </a:pPr>
            <a:r>
              <a:rPr lang="en-US" sz="1200" dirty="0" err="1">
                <a:ea typeface="ＭＳ Ｐゴシック"/>
              </a:rPr>
              <a:t>Verpackungsmaterial</a:t>
            </a:r>
            <a:r>
              <a:rPr lang="en-US" sz="1200" dirty="0">
                <a:ea typeface="ＭＳ Ｐゴシック"/>
              </a:rPr>
              <a:t>: Code (M284): </a:t>
            </a:r>
            <a:r>
              <a:rPr lang="en-US" sz="1200" dirty="0" err="1">
                <a:ea typeface="ＭＳ Ｐゴシック"/>
              </a:rPr>
              <a:t>kann</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angegeben</a:t>
            </a:r>
            <a:r>
              <a:rPr lang="en-US" sz="1200" dirty="0">
                <a:ea typeface="ＭＳ Ｐゴシック"/>
              </a:rPr>
              <a:t> </a:t>
            </a:r>
            <a:r>
              <a:rPr lang="en-US" sz="1200" dirty="0" err="1">
                <a:ea typeface="ＭＳ Ｐゴシック"/>
              </a:rPr>
              <a:t>werden</a:t>
            </a:r>
            <a:r>
              <a:rPr lang="en-US" sz="1200" dirty="0">
                <a:ea typeface="ＭＳ Ｐゴシック"/>
              </a:rPr>
              <a:t>, </a:t>
            </a:r>
            <a:r>
              <a:rPr lang="en-US" sz="1200" dirty="0" err="1">
                <a:ea typeface="ＭＳ Ｐゴシック"/>
              </a:rPr>
              <a:t>wenn</a:t>
            </a:r>
            <a:r>
              <a:rPr lang="en-US" sz="1200" dirty="0">
                <a:ea typeface="ＭＳ Ｐゴシック"/>
              </a:rPr>
              <a:t> die </a:t>
            </a:r>
            <a:r>
              <a:rPr lang="en-US" sz="1200" dirty="0" err="1">
                <a:ea typeface="ＭＳ Ｐゴシック"/>
              </a:rPr>
              <a:t>Kombination</a:t>
            </a:r>
            <a:r>
              <a:rPr lang="en-US" sz="1200" dirty="0">
                <a:ea typeface="ＭＳ Ｐゴシック"/>
              </a:rPr>
              <a:t> </a:t>
            </a:r>
            <a:r>
              <a:rPr lang="en-US" sz="1200" dirty="0" err="1">
                <a:ea typeface="ＭＳ Ｐゴシック"/>
              </a:rPr>
              <a:t>mit</a:t>
            </a:r>
            <a:r>
              <a:rPr lang="en-US" sz="1200" dirty="0">
                <a:ea typeface="ＭＳ Ｐゴシック"/>
              </a:rPr>
              <a:t>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über</a:t>
            </a:r>
            <a:r>
              <a:rPr lang="en-US" sz="1200" dirty="0">
                <a:ea typeface="ＭＳ Ｐゴシック"/>
              </a:rPr>
              <a:t> alle </a:t>
            </a:r>
            <a:r>
              <a:rPr lang="en-US" sz="1200" dirty="0" err="1">
                <a:ea typeface="ＭＳ Ｐゴシック"/>
              </a:rPr>
              <a:t>Wiederholungen</a:t>
            </a:r>
            <a:r>
              <a:rPr lang="en-US" sz="1200" dirty="0">
                <a:ea typeface="ＭＳ Ｐゴシック"/>
              </a:rPr>
              <a:t> </a:t>
            </a:r>
            <a:r>
              <a:rPr lang="en-US" sz="1200" dirty="0" err="1">
                <a:ea typeface="ＭＳ Ｐゴシック"/>
              </a:rPr>
              <a:t>hinweg</a:t>
            </a:r>
            <a:r>
              <a:rPr lang="en-US" sz="1200" dirty="0">
                <a:ea typeface="ＭＳ Ｐゴシック"/>
              </a:rPr>
              <a:t> </a:t>
            </a:r>
            <a:r>
              <a:rPr lang="en-US" sz="1200" dirty="0" err="1">
                <a:ea typeface="ＭＳ Ｐゴシック"/>
              </a:rPr>
              <a:t>eindeutig</a:t>
            </a:r>
            <a:r>
              <a:rPr lang="en-US" sz="1200" dirty="0">
                <a:ea typeface="ＭＳ Ｐゴシック"/>
              </a:rPr>
              <a:t> </a:t>
            </a:r>
            <a:r>
              <a:rPr lang="en-US" sz="1200" dirty="0" err="1">
                <a:ea typeface="ＭＳ Ｐゴシック"/>
              </a:rPr>
              <a:t>ist</a:t>
            </a:r>
            <a:r>
              <a:rPr lang="en-US" sz="1200" dirty="0">
                <a:ea typeface="ＭＳ Ｐゴシック"/>
              </a:rPr>
              <a:t>.</a:t>
            </a:r>
          </a:p>
          <a:p>
            <a:pPr marL="73660" indent="0">
              <a:buNone/>
            </a:pPr>
            <a:endParaRPr lang="en-US" sz="1200" dirty="0">
              <a:ea typeface="ＭＳ Ｐゴシック"/>
            </a:endParaRPr>
          </a:p>
          <a:p>
            <a:pPr marL="73660" indent="0">
              <a:buNone/>
            </a:pPr>
            <a:r>
              <a:rPr lang="en-US" sz="1200" dirty="0" err="1">
                <a:ea typeface="ＭＳ Ｐゴシック"/>
              </a:rPr>
              <a:t>Fehlermeldung</a:t>
            </a:r>
            <a:r>
              <a:rPr lang="en-US" sz="1200" dirty="0">
                <a:ea typeface="ＭＳ Ｐゴシック"/>
              </a:rPr>
              <a:t>: Wenn Sie  </a:t>
            </a:r>
            <a:r>
              <a:rPr lang="en-US" sz="1200" dirty="0" err="1">
                <a:ea typeface="ＭＳ Ｐゴシック"/>
              </a:rPr>
              <a:t>Verpackungsmaterial</a:t>
            </a:r>
            <a:r>
              <a:rPr lang="en-US" sz="1200" dirty="0">
                <a:ea typeface="ＭＳ Ｐゴシック"/>
              </a:rPr>
              <a:t>: Code (M284) </a:t>
            </a:r>
            <a:r>
              <a:rPr lang="en-US" sz="1200" dirty="0" err="1">
                <a:ea typeface="ＭＳ Ｐゴシック"/>
              </a:rPr>
              <a:t>mehrfach</a:t>
            </a:r>
            <a:r>
              <a:rPr lang="en-US" sz="1200" dirty="0">
                <a:ea typeface="ＭＳ Ｐゴシック"/>
              </a:rPr>
              <a:t> </a:t>
            </a:r>
            <a:r>
              <a:rPr lang="en-US" sz="1200" dirty="0" err="1">
                <a:ea typeface="ＭＳ Ｐゴシック"/>
              </a:rPr>
              <a:t>angeben</a:t>
            </a:r>
            <a:r>
              <a:rPr lang="en-US" sz="1200" dirty="0">
                <a:ea typeface="ＭＳ Ｐゴシック"/>
              </a:rPr>
              <a:t>, muss die </a:t>
            </a:r>
            <a:r>
              <a:rPr lang="en-US" sz="1200" dirty="0" err="1">
                <a:ea typeface="ＭＳ Ｐゴシック"/>
              </a:rPr>
              <a:t>Kombination</a:t>
            </a:r>
            <a:r>
              <a:rPr lang="en-US" sz="1200" dirty="0">
                <a:ea typeface="ＭＳ Ｐゴシック"/>
              </a:rPr>
              <a:t> </a:t>
            </a:r>
            <a:r>
              <a:rPr lang="en-US" sz="1200" dirty="0" err="1">
                <a:ea typeface="ＭＳ Ｐゴシック"/>
              </a:rPr>
              <a:t>mit</a:t>
            </a:r>
            <a:r>
              <a:rPr lang="en-US" sz="1200" dirty="0">
                <a:ea typeface="ＭＳ Ｐゴシック"/>
              </a:rPr>
              <a:t>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eindeutig</a:t>
            </a:r>
            <a:r>
              <a:rPr lang="en-US" sz="1200" dirty="0">
                <a:ea typeface="ＭＳ Ｐゴシック"/>
              </a:rPr>
              <a:t> sein.</a:t>
            </a:r>
          </a:p>
          <a:p>
            <a:pPr marL="73660" indent="0">
              <a:buNone/>
            </a:pPr>
            <a:endParaRPr lang="en-US" sz="1200" dirty="0">
              <a:ea typeface="ＭＳ Ｐゴシック"/>
            </a:endParaRPr>
          </a:p>
          <a:p>
            <a:pPr marL="73660" indent="0">
              <a:buNone/>
            </a:pPr>
            <a:r>
              <a:rPr lang="en-US" sz="1200" dirty="0">
                <a:ea typeface="ＭＳ Ｐゴシック"/>
              </a:rPr>
              <a:t>Error message: If </a:t>
            </a:r>
            <a:r>
              <a:rPr lang="en-US" sz="1200" dirty="0" err="1">
                <a:ea typeface="ＭＳ Ｐゴシック"/>
              </a:rPr>
              <a:t>packagingMaterialTypeCode</a:t>
            </a:r>
            <a:r>
              <a:rPr lang="en-US" sz="1200" dirty="0">
                <a:ea typeface="ＭＳ Ｐゴシック"/>
              </a:rPr>
              <a:t> (M284) is used multiple times, its combination with </a:t>
            </a:r>
            <a:r>
              <a:rPr lang="en-US" sz="1200" dirty="0" err="1">
                <a:ea typeface="ＭＳ Ｐゴシック"/>
              </a:rPr>
              <a:t>packagingMaterialElementCode</a:t>
            </a:r>
            <a:r>
              <a:rPr lang="en-US" sz="1200" dirty="0">
                <a:ea typeface="ＭＳ Ｐゴシック"/>
              </a:rPr>
              <a:t> (M645) must be unique across all iterations.</a:t>
            </a:r>
          </a:p>
          <a:p>
            <a:pPr marL="73660" indent="0">
              <a:buNone/>
            </a:pPr>
            <a:endParaRPr lang="en-US" sz="1200" dirty="0">
              <a:ea typeface="ＭＳ Ｐゴシック"/>
            </a:endParaRPr>
          </a:p>
        </p:txBody>
      </p:sp>
      <p:sp>
        <p:nvSpPr>
          <p:cNvPr id="4" name="Slide Number Placeholder 3">
            <a:extLst>
              <a:ext uri="{FF2B5EF4-FFF2-40B4-BE49-F238E27FC236}">
                <a16:creationId xmlns:a16="http://schemas.microsoft.com/office/drawing/2014/main" id="{B3998868-B2D3-9263-4ABF-85C8D44CAD4E}"/>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19</a:t>
            </a:fld>
            <a:endParaRPr lang="en-GB"/>
          </a:p>
        </p:txBody>
      </p:sp>
      <p:sp>
        <p:nvSpPr>
          <p:cNvPr id="5" name="Title 4">
            <a:extLst>
              <a:ext uri="{FF2B5EF4-FFF2-40B4-BE49-F238E27FC236}">
                <a16:creationId xmlns:a16="http://schemas.microsoft.com/office/drawing/2014/main" id="{1362F9CC-0335-0C92-A8E1-62158052A94A}"/>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4</a:t>
            </a:r>
            <a:endParaRPr lang="en-GB" dirty="0"/>
          </a:p>
        </p:txBody>
      </p:sp>
    </p:spTree>
    <p:extLst>
      <p:ext uri="{BB962C8B-B14F-4D97-AF65-F5344CB8AC3E}">
        <p14:creationId xmlns:p14="http://schemas.microsoft.com/office/powerpoint/2010/main" val="206598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F25787-8447-6A08-D14D-37213F4E47EA}"/>
              </a:ext>
            </a:extLst>
          </p:cNvPr>
          <p:cNvSpPr>
            <a:spLocks noGrp="1"/>
          </p:cNvSpPr>
          <p:nvPr>
            <p:ph idx="11"/>
          </p:nvPr>
        </p:nvSpPr>
        <p:spPr/>
        <p:txBody>
          <a:bodyPr/>
          <a:lstStyle/>
          <a:p>
            <a:pPr marL="359410"/>
            <a:r>
              <a:rPr lang="en-GB" dirty="0">
                <a:ea typeface="ＭＳ Ｐゴシック"/>
              </a:rPr>
              <a:t>Neue Attribute</a:t>
            </a:r>
          </a:p>
          <a:p>
            <a:pPr marL="359410"/>
            <a:r>
              <a:rPr lang="en-GB" dirty="0" err="1">
                <a:ea typeface="ＭＳ Ｐゴシック"/>
              </a:rPr>
              <a:t>Änderungen</a:t>
            </a:r>
            <a:r>
              <a:rPr lang="en-GB" dirty="0">
                <a:ea typeface="ＭＳ Ｐゴシック"/>
              </a:rPr>
              <a:t> in </a:t>
            </a:r>
            <a:r>
              <a:rPr lang="en-GB" dirty="0" err="1">
                <a:ea typeface="ＭＳ Ｐゴシック"/>
              </a:rPr>
              <a:t>bestehenden</a:t>
            </a:r>
            <a:r>
              <a:rPr lang="en-GB" dirty="0">
                <a:ea typeface="ＭＳ Ｐゴシック"/>
              </a:rPr>
              <a:t> </a:t>
            </a:r>
            <a:r>
              <a:rPr lang="en-GB" dirty="0" err="1">
                <a:ea typeface="ＭＳ Ｐゴシック"/>
              </a:rPr>
              <a:t>Attributen</a:t>
            </a:r>
            <a:endParaRPr lang="en-GB" dirty="0">
              <a:ea typeface="ＭＳ Ｐゴシック"/>
            </a:endParaRPr>
          </a:p>
          <a:p>
            <a:pPr marL="359410"/>
            <a:r>
              <a:rPr lang="en-GB" err="1">
                <a:ea typeface="Verdana"/>
              </a:rPr>
              <a:t>Änderungen</a:t>
            </a:r>
            <a:r>
              <a:rPr lang="en-GB">
                <a:ea typeface="Verdana"/>
              </a:rPr>
              <a:t> in </a:t>
            </a:r>
            <a:r>
              <a:rPr lang="en-GB" err="1">
                <a:ea typeface="Verdana"/>
              </a:rPr>
              <a:t>Codelisten</a:t>
            </a:r>
            <a:endParaRPr lang="en-GB" dirty="0" err="1">
              <a:ea typeface="ＭＳ Ｐゴシック"/>
            </a:endParaRPr>
          </a:p>
          <a:p>
            <a:pPr marL="359410"/>
            <a:r>
              <a:rPr lang="en-GB" dirty="0" err="1">
                <a:ea typeface="ＭＳ Ｐゴシック"/>
              </a:rPr>
              <a:t>Änderungen</a:t>
            </a:r>
            <a:r>
              <a:rPr lang="en-GB" dirty="0">
                <a:ea typeface="ＭＳ Ｐゴシック"/>
              </a:rPr>
              <a:t> in </a:t>
            </a:r>
            <a:r>
              <a:rPr lang="en-GB" dirty="0" err="1">
                <a:ea typeface="ＭＳ Ｐゴシック"/>
              </a:rPr>
              <a:t>Validierungen</a:t>
            </a:r>
            <a:endParaRPr lang="en-GB" dirty="0">
              <a:ea typeface="ＭＳ Ｐゴシック"/>
            </a:endParaRPr>
          </a:p>
          <a:p>
            <a:pPr marL="359410"/>
            <a:endParaRPr lang="en-GB" dirty="0">
              <a:ea typeface="ＭＳ Ｐゴシック"/>
            </a:endParaRPr>
          </a:p>
          <a:p>
            <a:pPr marL="359410"/>
            <a:endParaRPr lang="en-GB" dirty="0"/>
          </a:p>
          <a:p>
            <a:pPr marL="359410"/>
            <a:endParaRPr lang="en-GB" dirty="0"/>
          </a:p>
          <a:p>
            <a:pPr marL="73660" indent="0">
              <a:buNone/>
            </a:pPr>
            <a:r>
              <a:rPr lang="en-GB" dirty="0" err="1">
                <a:highlight>
                  <a:srgbClr val="00FFFF"/>
                </a:highlight>
                <a:ea typeface="ＭＳ Ｐゴシック"/>
              </a:rPr>
              <a:t>Datenabholer</a:t>
            </a:r>
            <a:r>
              <a:rPr lang="en-GB" dirty="0">
                <a:ea typeface="ＭＳ Ｐゴシック"/>
              </a:rPr>
              <a:t>: </a:t>
            </a:r>
            <a:endParaRPr lang="en-GB" dirty="0"/>
          </a:p>
          <a:p>
            <a:pPr marL="73660" indent="0">
              <a:buNone/>
            </a:pPr>
            <a:r>
              <a:rPr lang="en-GB" dirty="0">
                <a:ea typeface="ＭＳ Ｐゴシック"/>
              </a:rPr>
              <a:t>bitte </a:t>
            </a:r>
            <a:r>
              <a:rPr lang="en-GB" dirty="0" err="1">
                <a:ea typeface="ＭＳ Ｐゴシック"/>
              </a:rPr>
              <a:t>passen</a:t>
            </a:r>
            <a:r>
              <a:rPr lang="en-GB" dirty="0">
                <a:ea typeface="ＭＳ Ｐゴシック"/>
              </a:rPr>
              <a:t> Sie die </a:t>
            </a:r>
            <a:r>
              <a:rPr lang="en-GB" dirty="0" err="1">
                <a:ea typeface="ＭＳ Ｐゴシック"/>
              </a:rPr>
              <a:t>Änderungen</a:t>
            </a:r>
            <a:r>
              <a:rPr lang="en-GB" dirty="0">
                <a:ea typeface="ＭＳ Ｐゴシック"/>
              </a:rPr>
              <a:t> in </a:t>
            </a:r>
            <a:r>
              <a:rPr lang="en-GB" dirty="0" err="1">
                <a:ea typeface="ＭＳ Ｐゴシック"/>
              </a:rPr>
              <a:t>Ihren</a:t>
            </a:r>
            <a:r>
              <a:rPr lang="en-GB" dirty="0">
                <a:ea typeface="ＭＳ Ｐゴシック"/>
              </a:rPr>
              <a:t> Datenübernahme-Schnittstellen </a:t>
            </a:r>
            <a:r>
              <a:rPr lang="en-GB" dirty="0" err="1">
                <a:ea typeface="ＭＳ Ｐゴシック"/>
              </a:rPr>
              <a:t>entsprechend</a:t>
            </a:r>
            <a:r>
              <a:rPr lang="en-GB" dirty="0">
                <a:ea typeface="ＭＳ Ｐゴシック"/>
              </a:rPr>
              <a:t> an. </a:t>
            </a:r>
            <a:endParaRPr lang="en-GB" dirty="0"/>
          </a:p>
          <a:p>
            <a:pPr marL="73660" indent="0">
              <a:buNone/>
            </a:pPr>
            <a:endParaRPr lang="en-GB" dirty="0"/>
          </a:p>
          <a:p>
            <a:pPr marL="73660" indent="0">
              <a:buNone/>
            </a:pP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a:t>
            </a:fld>
            <a:endParaRPr lang="en-GB"/>
          </a:p>
        </p:txBody>
      </p:sp>
      <p:sp>
        <p:nvSpPr>
          <p:cNvPr id="5" name="Title 4">
            <a:extLst>
              <a:ext uri="{FF2B5EF4-FFF2-40B4-BE49-F238E27FC236}">
                <a16:creationId xmlns:a16="http://schemas.microsoft.com/office/drawing/2014/main" id="{88BC2018-3F43-E1CC-1AFE-CBED951875CD}"/>
              </a:ext>
            </a:extLst>
          </p:cNvPr>
          <p:cNvSpPr>
            <a:spLocks noGrp="1"/>
          </p:cNvSpPr>
          <p:nvPr>
            <p:ph type="title"/>
          </p:nvPr>
        </p:nvSpPr>
        <p:spPr/>
        <p:txBody>
          <a:bodyPr/>
          <a:lstStyle/>
          <a:p>
            <a:r>
              <a:rPr lang="en-GB" err="1"/>
              <a:t>Inhalte</a:t>
            </a:r>
            <a:endParaRPr lang="en-GB"/>
          </a:p>
        </p:txBody>
      </p:sp>
    </p:spTree>
    <p:extLst>
      <p:ext uri="{BB962C8B-B14F-4D97-AF65-F5344CB8AC3E}">
        <p14:creationId xmlns:p14="http://schemas.microsoft.com/office/powerpoint/2010/main" val="335151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E1ADE-1076-42C4-2F3B-5BE58BA4C66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2934D06-FD0B-9B3C-1478-3A2864D9E2A5}"/>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Verpackungsmaterial</a:t>
            </a:r>
            <a:r>
              <a:rPr lang="en-GB" sz="1200" b="1" dirty="0">
                <a:ea typeface="Verdana"/>
              </a:rPr>
              <a:t>: Code M284</a:t>
            </a:r>
          </a:p>
          <a:p>
            <a:pPr marL="73660" indent="0">
              <a:buNone/>
            </a:pPr>
            <a:r>
              <a:rPr lang="en-US" sz="1200" dirty="0" err="1">
                <a:ea typeface="ＭＳ Ｐゴシック"/>
              </a:rPr>
              <a:t>Verpackungsmaterial</a:t>
            </a:r>
            <a:r>
              <a:rPr lang="en-US" sz="1200" dirty="0">
                <a:ea typeface="ＭＳ Ｐゴシック"/>
              </a:rPr>
              <a:t>: Code (M284): </a:t>
            </a:r>
            <a:r>
              <a:rPr lang="en-US" sz="1200" dirty="0" err="1">
                <a:ea typeface="ＭＳ Ｐゴシック"/>
              </a:rPr>
              <a:t>darf</a:t>
            </a:r>
            <a:r>
              <a:rPr lang="en-US" sz="1200" dirty="0">
                <a:ea typeface="ＭＳ Ｐゴシック"/>
              </a:rPr>
              <a:t> </a:t>
            </a:r>
            <a:r>
              <a:rPr lang="en-US" sz="1200" dirty="0" err="1">
                <a:ea typeface="ＭＳ Ｐゴシック"/>
              </a:rPr>
              <a:t>nicht</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identisch</a:t>
            </a:r>
            <a:r>
              <a:rPr lang="en-US" sz="1200" dirty="0">
                <a:ea typeface="ＭＳ Ｐゴシック"/>
              </a:rPr>
              <a:t> </a:t>
            </a:r>
            <a:r>
              <a:rPr lang="en-US" sz="1200" dirty="0" err="1">
                <a:ea typeface="ＭＳ Ｐゴシック"/>
              </a:rPr>
              <a:t>angegeben</a:t>
            </a:r>
            <a:r>
              <a:rPr lang="en-US" sz="1200" dirty="0">
                <a:ea typeface="ＭＳ Ｐゴシック"/>
              </a:rPr>
              <a:t> </a:t>
            </a:r>
            <a:r>
              <a:rPr lang="en-US" sz="1200" dirty="0" err="1">
                <a:ea typeface="ＭＳ Ｐゴシック"/>
              </a:rPr>
              <a:t>werden</a:t>
            </a:r>
            <a:r>
              <a:rPr lang="en-US" sz="1200" dirty="0">
                <a:ea typeface="ＭＳ Ｐゴシック"/>
              </a:rPr>
              <a:t>, </a:t>
            </a:r>
            <a:r>
              <a:rPr lang="en-US" sz="1200" dirty="0" err="1">
                <a:ea typeface="ＭＳ Ｐゴシック"/>
              </a:rPr>
              <a:t>wenn</a:t>
            </a:r>
            <a:r>
              <a:rPr lang="en-US" sz="1200" dirty="0">
                <a:ea typeface="ＭＳ Ｐゴシック"/>
              </a:rPr>
              <a:t> </a:t>
            </a:r>
            <a:r>
              <a:rPr lang="en-US" sz="1200" dirty="0" err="1">
                <a:ea typeface="ＭＳ Ｐゴシック"/>
              </a:rPr>
              <a:t>kein</a:t>
            </a:r>
            <a:r>
              <a:rPr lang="en-US" sz="1200" dirty="0">
                <a:ea typeface="ＭＳ Ｐゴシック"/>
              </a:rPr>
              <a:t>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verwendet</a:t>
            </a:r>
            <a:r>
              <a:rPr lang="en-US" sz="1200" dirty="0">
                <a:ea typeface="ＭＳ Ｐゴシック"/>
              </a:rPr>
              <a:t> </a:t>
            </a:r>
            <a:r>
              <a:rPr lang="en-US" sz="1200" dirty="0" err="1">
                <a:ea typeface="ＭＳ Ｐゴシック"/>
              </a:rPr>
              <a:t>wird</a:t>
            </a:r>
            <a:r>
              <a:rPr lang="en-US" sz="1200" dirty="0">
                <a:ea typeface="ＭＳ Ｐゴシック"/>
              </a:rPr>
              <a:t>.</a:t>
            </a:r>
          </a:p>
          <a:p>
            <a:pPr marL="73660" indent="0">
              <a:buNone/>
            </a:pPr>
            <a:endParaRPr lang="en-US" sz="1200" dirty="0">
              <a:ea typeface="ＭＳ Ｐゴシック"/>
            </a:endParaRPr>
          </a:p>
          <a:p>
            <a:pPr marL="73660" indent="0">
              <a:buNone/>
            </a:pPr>
            <a:r>
              <a:rPr lang="en-US" sz="1200" dirty="0" err="1">
                <a:ea typeface="ＭＳ Ｐゴシック"/>
              </a:rPr>
              <a:t>Fehlermeldung</a:t>
            </a:r>
            <a:r>
              <a:rPr lang="en-US" sz="1200" dirty="0">
                <a:ea typeface="ＭＳ Ｐゴシック"/>
              </a:rPr>
              <a:t>: Wenn Sie  </a:t>
            </a:r>
            <a:r>
              <a:rPr lang="en-US" sz="1200" dirty="0" err="1">
                <a:ea typeface="ＭＳ Ｐゴシック"/>
              </a:rPr>
              <a:t>Verpackungsmaterial</a:t>
            </a:r>
            <a:r>
              <a:rPr lang="en-US" sz="1200" dirty="0">
                <a:ea typeface="ＭＳ Ｐゴシック"/>
              </a:rPr>
              <a:t>: </a:t>
            </a:r>
            <a:r>
              <a:rPr lang="en-US" sz="1200" dirty="0" err="1">
                <a:ea typeface="ＭＳ Ｐゴシック"/>
              </a:rPr>
              <a:t>Elementcode</a:t>
            </a:r>
            <a:r>
              <a:rPr lang="en-US" sz="1200" dirty="0">
                <a:ea typeface="ＭＳ Ｐゴシック"/>
              </a:rPr>
              <a:t> (M645) </a:t>
            </a:r>
            <a:r>
              <a:rPr lang="en-US" sz="1200" dirty="0" err="1">
                <a:ea typeface="ＭＳ Ｐゴシック"/>
              </a:rPr>
              <a:t>nicht</a:t>
            </a:r>
            <a:r>
              <a:rPr lang="en-US" sz="1200" dirty="0">
                <a:ea typeface="ＭＳ Ｐゴシック"/>
              </a:rPr>
              <a:t> </a:t>
            </a:r>
            <a:r>
              <a:rPr lang="en-US" sz="1200" dirty="0" err="1">
                <a:ea typeface="ＭＳ Ｐゴシック"/>
              </a:rPr>
              <a:t>angeben</a:t>
            </a:r>
            <a:r>
              <a:rPr lang="en-US" sz="1200" dirty="0">
                <a:ea typeface="ＭＳ Ｐゴシック"/>
              </a:rPr>
              <a:t>, </a:t>
            </a:r>
            <a:r>
              <a:rPr lang="en-US" sz="1200" dirty="0" err="1">
                <a:ea typeface="ＭＳ Ｐゴシック"/>
              </a:rPr>
              <a:t>dürfen</a:t>
            </a:r>
            <a:r>
              <a:rPr lang="en-US" sz="1200" dirty="0">
                <a:ea typeface="ＭＳ Ｐゴシック"/>
              </a:rPr>
              <a:t> Sie </a:t>
            </a:r>
            <a:r>
              <a:rPr lang="en-US" sz="1200" dirty="0" err="1">
                <a:ea typeface="ＭＳ Ｐゴシック"/>
              </a:rPr>
              <a:t>Verpackungsmaterial</a:t>
            </a:r>
            <a:r>
              <a:rPr lang="en-US" sz="1200" dirty="0">
                <a:ea typeface="ＭＳ Ｐゴシック"/>
              </a:rPr>
              <a:t>: Code (M284) </a:t>
            </a:r>
            <a:r>
              <a:rPr lang="en-US" sz="1200" dirty="0" err="1">
                <a:ea typeface="ＭＳ Ｐゴシック"/>
              </a:rPr>
              <a:t>nicht</a:t>
            </a:r>
            <a:r>
              <a:rPr lang="en-US" sz="1200" dirty="0">
                <a:ea typeface="ＭＳ Ｐゴシック"/>
              </a:rPr>
              <a:t> </a:t>
            </a:r>
            <a:r>
              <a:rPr lang="en-US" sz="1200" dirty="0" err="1">
                <a:ea typeface="ＭＳ Ｐゴシック"/>
              </a:rPr>
              <a:t>mehrfach</a:t>
            </a:r>
            <a:r>
              <a:rPr lang="en-US" sz="1200" dirty="0">
                <a:ea typeface="ＭＳ Ｐゴシック"/>
              </a:rPr>
              <a:t> </a:t>
            </a:r>
            <a:r>
              <a:rPr lang="en-US" sz="1200" dirty="0" err="1">
                <a:ea typeface="ＭＳ Ｐゴシック"/>
              </a:rPr>
              <a:t>identisch</a:t>
            </a:r>
            <a:r>
              <a:rPr lang="en-US" sz="1200" dirty="0">
                <a:ea typeface="ＭＳ Ｐゴシック"/>
              </a:rPr>
              <a:t> </a:t>
            </a:r>
            <a:r>
              <a:rPr lang="en-US" sz="1200" dirty="0" err="1">
                <a:ea typeface="ＭＳ Ｐゴシック"/>
              </a:rPr>
              <a:t>angeben</a:t>
            </a:r>
            <a:r>
              <a:rPr lang="en-US" sz="1200" dirty="0">
                <a:ea typeface="ＭＳ Ｐゴシック"/>
              </a:rPr>
              <a:t>.</a:t>
            </a:r>
          </a:p>
          <a:p>
            <a:pPr marL="73660" indent="0">
              <a:buNone/>
            </a:pPr>
            <a:endParaRPr lang="en-US" sz="1200" dirty="0">
              <a:ea typeface="ＭＳ Ｐゴシック"/>
            </a:endParaRPr>
          </a:p>
          <a:p>
            <a:pPr marL="73660" indent="0">
              <a:buNone/>
            </a:pPr>
            <a:r>
              <a:rPr lang="en-US" sz="1200" dirty="0">
                <a:ea typeface="ＭＳ Ｐゴシック"/>
              </a:rPr>
              <a:t>Error message: If </a:t>
            </a:r>
            <a:r>
              <a:rPr lang="en-US" sz="1200" dirty="0" err="1">
                <a:ea typeface="ＭＳ Ｐゴシック"/>
              </a:rPr>
              <a:t>packagingMaterialElementCode</a:t>
            </a:r>
            <a:r>
              <a:rPr lang="en-US" sz="1200" dirty="0">
                <a:ea typeface="ＭＳ Ｐゴシック"/>
              </a:rPr>
              <a:t> (M645) is not used, then multiple identical indications for 'Packaging Material Type Code' (M284) within one Packaging Information are not allowed.</a:t>
            </a:r>
          </a:p>
        </p:txBody>
      </p:sp>
      <p:sp>
        <p:nvSpPr>
          <p:cNvPr id="4" name="Slide Number Placeholder 3">
            <a:extLst>
              <a:ext uri="{FF2B5EF4-FFF2-40B4-BE49-F238E27FC236}">
                <a16:creationId xmlns:a16="http://schemas.microsoft.com/office/drawing/2014/main" id="{95D86772-9938-F539-A11B-89AD1DCCF61E}"/>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20</a:t>
            </a:fld>
            <a:endParaRPr lang="en-GB"/>
          </a:p>
        </p:txBody>
      </p:sp>
      <p:sp>
        <p:nvSpPr>
          <p:cNvPr id="5" name="Title 4">
            <a:extLst>
              <a:ext uri="{FF2B5EF4-FFF2-40B4-BE49-F238E27FC236}">
                <a16:creationId xmlns:a16="http://schemas.microsoft.com/office/drawing/2014/main" id="{D857EF27-F84C-ACCA-79AA-CD23807DFCA4}"/>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5</a:t>
            </a:r>
            <a:endParaRPr lang="en-GB" dirty="0"/>
          </a:p>
        </p:txBody>
      </p:sp>
    </p:spTree>
    <p:extLst>
      <p:ext uri="{BB962C8B-B14F-4D97-AF65-F5344CB8AC3E}">
        <p14:creationId xmlns:p14="http://schemas.microsoft.com/office/powerpoint/2010/main" val="96572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5FAF3-2E21-5F53-83B8-A939977A6918}"/>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9626ABF-BFBB-87BA-7564-87DA8A2B30B2}"/>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Indikator</a:t>
            </a:r>
            <a:r>
              <a:rPr lang="en-GB" sz="1200" b="1" dirty="0">
                <a:ea typeface="Verdana"/>
              </a:rPr>
              <a:t> </a:t>
            </a:r>
            <a:r>
              <a:rPr lang="en-GB" sz="1200" b="1" dirty="0" err="1">
                <a:ea typeface="Verdana"/>
              </a:rPr>
              <a:t>Einhaltung</a:t>
            </a:r>
            <a:r>
              <a:rPr lang="en-GB" sz="1200" b="1" dirty="0">
                <a:ea typeface="Verdana"/>
              </a:rPr>
              <a:t> </a:t>
            </a:r>
            <a:r>
              <a:rPr lang="en-GB" sz="1200" b="1" dirty="0" err="1">
                <a:ea typeface="Verdana"/>
              </a:rPr>
              <a:t>rechtliche</a:t>
            </a:r>
            <a:r>
              <a:rPr lang="en-GB" sz="1200" b="1" dirty="0">
                <a:ea typeface="Verdana"/>
              </a:rPr>
              <a:t> </a:t>
            </a:r>
            <a:r>
              <a:rPr lang="en-GB" sz="1200" b="1" dirty="0" err="1">
                <a:ea typeface="Verdana"/>
              </a:rPr>
              <a:t>Verordnung</a:t>
            </a:r>
            <a:r>
              <a:rPr lang="en-GB" sz="1200" b="1" dirty="0">
                <a:ea typeface="Verdana"/>
              </a:rPr>
              <a:t> M646</a:t>
            </a:r>
          </a:p>
          <a:p>
            <a:pPr marL="73660" indent="0">
              <a:buNone/>
            </a:pPr>
            <a:endParaRPr lang="en-GB" sz="1200" b="1" dirty="0">
              <a:ea typeface="Verdana"/>
            </a:endParaRPr>
          </a:p>
          <a:p>
            <a:pPr marL="73660" indent="0">
              <a:buNone/>
            </a:pPr>
            <a:r>
              <a:rPr lang="en-US" sz="1200" dirty="0">
                <a:ea typeface="ＭＳ Ｐゴシック"/>
              </a:rPr>
              <a:t>If </a:t>
            </a:r>
            <a:r>
              <a:rPr lang="en-US" sz="1200" dirty="0" err="1">
                <a:ea typeface="ＭＳ Ｐゴシック"/>
              </a:rPr>
              <a:t>isTradeItemRegulationCompliant</a:t>
            </a:r>
            <a:r>
              <a:rPr lang="en-US" sz="1200" dirty="0">
                <a:ea typeface="ＭＳ Ｐゴシック"/>
              </a:rPr>
              <a:t> is used then </a:t>
            </a:r>
            <a:r>
              <a:rPr lang="en-US" sz="1200" dirty="0" err="1">
                <a:ea typeface="ＭＳ Ｐゴシック"/>
              </a:rPr>
              <a:t>regulationTypeCode</a:t>
            </a:r>
            <a:r>
              <a:rPr lang="en-US" sz="1200" dirty="0">
                <a:ea typeface="ＭＳ Ｐゴシック"/>
              </a:rPr>
              <a:t> SHALL be used.</a:t>
            </a:r>
          </a:p>
          <a:p>
            <a:pPr marL="73660" indent="0">
              <a:buNone/>
            </a:pPr>
            <a:r>
              <a:rPr lang="en-US" sz="1200" dirty="0" err="1">
                <a:ea typeface="ＭＳ Ｐゴシック"/>
              </a:rPr>
              <a:t>Fehlermeldung</a:t>
            </a:r>
            <a:r>
              <a:rPr lang="en-US" sz="1200" dirty="0">
                <a:ea typeface="ＭＳ Ｐゴシック"/>
              </a:rPr>
              <a:t>:  </a:t>
            </a:r>
            <a:r>
              <a:rPr lang="en-US" sz="1200" dirty="0" err="1">
                <a:ea typeface="ＭＳ Ｐゴシック"/>
              </a:rPr>
              <a:t>Indikator</a:t>
            </a:r>
            <a:r>
              <a:rPr lang="en-US" sz="1200" dirty="0">
                <a:ea typeface="ＭＳ Ｐゴシック"/>
              </a:rPr>
              <a:t> </a:t>
            </a:r>
            <a:r>
              <a:rPr lang="en-US" sz="1200" dirty="0" err="1">
                <a:ea typeface="ＭＳ Ｐゴシック"/>
              </a:rPr>
              <a:t>rechtliche</a:t>
            </a:r>
            <a:r>
              <a:rPr lang="en-US" sz="1200" dirty="0">
                <a:ea typeface="ＭＳ Ｐゴシック"/>
              </a:rPr>
              <a:t> </a:t>
            </a:r>
            <a:r>
              <a:rPr lang="en-US" sz="1200" dirty="0" err="1">
                <a:ea typeface="ＭＳ Ｐゴシック"/>
              </a:rPr>
              <a:t>Verordnung</a:t>
            </a:r>
            <a:r>
              <a:rPr lang="en-US" sz="1200" dirty="0">
                <a:ea typeface="ＭＳ Ｐゴシック"/>
              </a:rPr>
              <a:t> </a:t>
            </a:r>
            <a:r>
              <a:rPr lang="en-US" sz="1200" dirty="0" err="1">
                <a:ea typeface="ＭＳ Ｐゴシック"/>
              </a:rPr>
              <a:t>darf</a:t>
            </a:r>
            <a:r>
              <a:rPr lang="en-US" sz="1200" dirty="0">
                <a:ea typeface="ＭＳ Ｐゴシック"/>
              </a:rPr>
              <a:t> </a:t>
            </a:r>
            <a:r>
              <a:rPr lang="en-US" sz="1200" dirty="0" err="1">
                <a:ea typeface="ＭＳ Ｐゴシック"/>
              </a:rPr>
              <a:t>nur</a:t>
            </a:r>
            <a:r>
              <a:rPr lang="en-US" sz="1200" dirty="0">
                <a:ea typeface="ＭＳ Ｐゴシック"/>
              </a:rPr>
              <a:t> </a:t>
            </a:r>
            <a:r>
              <a:rPr lang="en-US" sz="1200" dirty="0" err="1">
                <a:ea typeface="ＭＳ Ｐゴシック"/>
              </a:rPr>
              <a:t>angegeben</a:t>
            </a:r>
            <a:r>
              <a:rPr lang="en-US" sz="1200" dirty="0">
                <a:ea typeface="ＭＳ Ｐゴシック"/>
              </a:rPr>
              <a:t> </a:t>
            </a:r>
            <a:r>
              <a:rPr lang="en-US" sz="1200" dirty="0" err="1">
                <a:ea typeface="ＭＳ Ｐゴシック"/>
              </a:rPr>
              <a:t>werden</a:t>
            </a:r>
            <a:r>
              <a:rPr lang="en-US" sz="1200" dirty="0">
                <a:ea typeface="ＭＳ Ｐゴシック"/>
              </a:rPr>
              <a:t>, </a:t>
            </a:r>
            <a:r>
              <a:rPr lang="en-US" sz="1200" dirty="0" err="1">
                <a:ea typeface="ＭＳ Ｐゴシック"/>
              </a:rPr>
              <a:t>wenn</a:t>
            </a:r>
            <a:r>
              <a:rPr lang="en-US" sz="1200" dirty="0">
                <a:ea typeface="ＭＳ Ｐゴシック"/>
              </a:rPr>
              <a:t> </a:t>
            </a:r>
            <a:r>
              <a:rPr lang="en-US" sz="1200" dirty="0" err="1">
                <a:ea typeface="ＭＳ Ｐゴシック"/>
              </a:rPr>
              <a:t>Rechtliche</a:t>
            </a:r>
            <a:r>
              <a:rPr lang="en-US" sz="1200" dirty="0">
                <a:ea typeface="ＭＳ Ｐゴシック"/>
              </a:rPr>
              <a:t> </a:t>
            </a:r>
            <a:r>
              <a:rPr lang="en-US" sz="1200" dirty="0" err="1">
                <a:ea typeface="ＭＳ Ｐゴシック"/>
              </a:rPr>
              <a:t>Produktkategorie</a:t>
            </a:r>
            <a:r>
              <a:rPr lang="en-US" sz="1200" dirty="0">
                <a:ea typeface="ＭＳ Ｐゴシック"/>
              </a:rPr>
              <a:t> </a:t>
            </a:r>
            <a:r>
              <a:rPr lang="en-US" sz="1200" dirty="0" err="1">
                <a:ea typeface="ＭＳ Ｐゴシック"/>
              </a:rPr>
              <a:t>befüllt</a:t>
            </a:r>
            <a:r>
              <a:rPr lang="en-US" sz="1200" dirty="0">
                <a:ea typeface="ＭＳ Ｐゴシック"/>
              </a:rPr>
              <a:t> </a:t>
            </a:r>
            <a:r>
              <a:rPr lang="en-US" sz="1200" dirty="0" err="1">
                <a:ea typeface="ＭＳ Ｐゴシック"/>
              </a:rPr>
              <a:t>ist</a:t>
            </a:r>
            <a:r>
              <a:rPr lang="en-US" sz="1200" dirty="0">
                <a:ea typeface="ＭＳ Ｐゴシック"/>
              </a:rPr>
              <a:t>.</a:t>
            </a:r>
          </a:p>
          <a:p>
            <a:pPr marL="73660" indent="0">
              <a:buNone/>
            </a:pPr>
            <a:r>
              <a:rPr lang="en-US" sz="1200" dirty="0">
                <a:ea typeface="ＭＳ Ｐゴシック"/>
              </a:rPr>
              <a:t>Error Message: Indication of </a:t>
            </a:r>
            <a:r>
              <a:rPr lang="en-US" sz="1200" dirty="0" err="1">
                <a:ea typeface="ＭＳ Ｐゴシック"/>
              </a:rPr>
              <a:t>isTradeItemRegulationCompliant</a:t>
            </a:r>
            <a:r>
              <a:rPr lang="en-US" sz="1200" dirty="0">
                <a:ea typeface="ＭＳ Ｐゴシック"/>
              </a:rPr>
              <a:t> is only allowed if </a:t>
            </a:r>
            <a:r>
              <a:rPr lang="en-US" sz="1200" dirty="0" err="1">
                <a:ea typeface="ＭＳ Ｐゴシック"/>
              </a:rPr>
              <a:t>regulationTypeCode</a:t>
            </a:r>
            <a:r>
              <a:rPr lang="en-US" sz="1200" dirty="0">
                <a:ea typeface="ＭＳ Ｐゴシック"/>
              </a:rPr>
              <a:t> is indicated.</a:t>
            </a:r>
          </a:p>
        </p:txBody>
      </p:sp>
      <p:sp>
        <p:nvSpPr>
          <p:cNvPr id="4" name="Slide Number Placeholder 3">
            <a:extLst>
              <a:ext uri="{FF2B5EF4-FFF2-40B4-BE49-F238E27FC236}">
                <a16:creationId xmlns:a16="http://schemas.microsoft.com/office/drawing/2014/main" id="{82BF1AC8-5476-4E21-A543-6ACADADE0D6B}"/>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21</a:t>
            </a:fld>
            <a:endParaRPr lang="en-GB"/>
          </a:p>
        </p:txBody>
      </p:sp>
      <p:sp>
        <p:nvSpPr>
          <p:cNvPr id="5" name="Title 4">
            <a:extLst>
              <a:ext uri="{FF2B5EF4-FFF2-40B4-BE49-F238E27FC236}">
                <a16:creationId xmlns:a16="http://schemas.microsoft.com/office/drawing/2014/main" id="{C1CF39CF-F83E-980E-CEB7-631F907B653A}"/>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6</a:t>
            </a:r>
            <a:endParaRPr lang="en-GB" dirty="0"/>
          </a:p>
        </p:txBody>
      </p:sp>
    </p:spTree>
    <p:extLst>
      <p:ext uri="{BB962C8B-B14F-4D97-AF65-F5344CB8AC3E}">
        <p14:creationId xmlns:p14="http://schemas.microsoft.com/office/powerpoint/2010/main" val="272783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F433-C845-A60F-E83F-496323BB5AA3}"/>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1AFFB3A-F46C-66A1-B357-763086D46CF2}"/>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en-GB" sz="1200" b="1" dirty="0" err="1">
                <a:ea typeface="Verdana"/>
              </a:rPr>
              <a:t>Indikator</a:t>
            </a:r>
            <a:r>
              <a:rPr lang="en-GB" sz="1200" b="1" dirty="0">
                <a:ea typeface="Verdana"/>
              </a:rPr>
              <a:t> </a:t>
            </a:r>
            <a:r>
              <a:rPr lang="en-GB" sz="1200" b="1" dirty="0" err="1">
                <a:ea typeface="Verdana"/>
              </a:rPr>
              <a:t>Einhaltung</a:t>
            </a:r>
            <a:r>
              <a:rPr lang="en-GB" sz="1200" b="1" dirty="0">
                <a:ea typeface="Verdana"/>
              </a:rPr>
              <a:t> </a:t>
            </a:r>
            <a:r>
              <a:rPr lang="en-GB" sz="1200" b="1" dirty="0" err="1">
                <a:ea typeface="Verdana"/>
              </a:rPr>
              <a:t>rechtliche</a:t>
            </a:r>
            <a:r>
              <a:rPr lang="en-GB" sz="1200" b="1" dirty="0">
                <a:ea typeface="Verdana"/>
              </a:rPr>
              <a:t> </a:t>
            </a:r>
            <a:r>
              <a:rPr lang="en-GB" sz="1200" b="1" dirty="0" err="1">
                <a:ea typeface="Verdana"/>
              </a:rPr>
              <a:t>Verordnung</a:t>
            </a:r>
            <a:r>
              <a:rPr lang="en-GB" sz="1200" b="1" dirty="0">
                <a:ea typeface="Verdana"/>
              </a:rPr>
              <a:t> M646</a:t>
            </a:r>
          </a:p>
          <a:p>
            <a:pPr marL="73660" indent="0">
              <a:buNone/>
            </a:pPr>
            <a:endParaRPr lang="en-GB" sz="1200" b="1" dirty="0">
              <a:ea typeface="Verdana"/>
            </a:endParaRPr>
          </a:p>
          <a:p>
            <a:pPr marL="73660" indent="0">
              <a:buNone/>
            </a:pPr>
            <a:r>
              <a:rPr lang="en-US" sz="1200" dirty="0">
                <a:ea typeface="ＭＳ Ｐゴシック"/>
              </a:rPr>
              <a:t>if </a:t>
            </a:r>
            <a:r>
              <a:rPr lang="en-US" sz="1200" dirty="0" err="1">
                <a:ea typeface="ＭＳ Ｐゴシック"/>
              </a:rPr>
              <a:t>isTradeItemRegulationCompliant</a:t>
            </a:r>
            <a:r>
              <a:rPr lang="en-US" sz="1200" dirty="0">
                <a:ea typeface="ＭＳ Ｐゴシック"/>
              </a:rPr>
              <a:t> is used and </a:t>
            </a:r>
            <a:r>
              <a:rPr lang="en-US" sz="1200" dirty="0" err="1">
                <a:ea typeface="ＭＳ Ｐゴシック"/>
              </a:rPr>
              <a:t>regulatoryAct</a:t>
            </a:r>
            <a:r>
              <a:rPr lang="en-US" sz="1200" dirty="0">
                <a:ea typeface="ＭＳ Ｐゴシック"/>
              </a:rPr>
              <a:t> is not "EC_2019_1148" then </a:t>
            </a:r>
            <a:r>
              <a:rPr lang="en-US" sz="1200" dirty="0" err="1">
                <a:ea typeface="ＭＳ Ｐゴシック"/>
              </a:rPr>
              <a:t>isTradeItemRegulationCompliant</a:t>
            </a:r>
            <a:r>
              <a:rPr lang="en-US" sz="1200" dirty="0">
                <a:ea typeface="ＭＳ Ｐゴシック"/>
              </a:rPr>
              <a:t> SHALL be  "TRUE" or "NOT_APPLICABLE".</a:t>
            </a:r>
          </a:p>
          <a:p>
            <a:pPr marL="73660" indent="0">
              <a:buNone/>
            </a:pPr>
            <a:r>
              <a:rPr lang="en-US" sz="1200" dirty="0" err="1">
                <a:ea typeface="ＭＳ Ｐゴシック"/>
              </a:rPr>
              <a:t>Fehlermeldung</a:t>
            </a:r>
            <a:r>
              <a:rPr lang="en-US" sz="1200" dirty="0">
                <a:ea typeface="ＭＳ Ｐゴシック"/>
              </a:rPr>
              <a:t>:  </a:t>
            </a:r>
            <a:r>
              <a:rPr lang="en-US" sz="1200" dirty="0" err="1">
                <a:ea typeface="ＭＳ Ｐゴシック"/>
              </a:rPr>
              <a:t>Indikator</a:t>
            </a:r>
            <a:r>
              <a:rPr lang="en-US" sz="1200" dirty="0">
                <a:ea typeface="ＭＳ Ｐゴシック"/>
              </a:rPr>
              <a:t> </a:t>
            </a:r>
            <a:r>
              <a:rPr lang="en-US" sz="1200" dirty="0" err="1">
                <a:ea typeface="ＭＳ Ｐゴシック"/>
              </a:rPr>
              <a:t>rechtliche</a:t>
            </a:r>
            <a:r>
              <a:rPr lang="en-US" sz="1200" dirty="0">
                <a:ea typeface="ＭＳ Ｐゴシック"/>
              </a:rPr>
              <a:t> </a:t>
            </a:r>
            <a:r>
              <a:rPr lang="en-US" sz="1200" dirty="0" err="1">
                <a:ea typeface="ＭＳ Ｐゴシック"/>
              </a:rPr>
              <a:t>Verordnung</a:t>
            </a:r>
            <a:r>
              <a:rPr lang="en-US" sz="1200" dirty="0">
                <a:ea typeface="ＭＳ Ｐゴシック"/>
              </a:rPr>
              <a:t> </a:t>
            </a:r>
            <a:r>
              <a:rPr lang="en-US" sz="1200" dirty="0" err="1">
                <a:ea typeface="ＭＳ Ｐゴシック"/>
              </a:rPr>
              <a:t>darf</a:t>
            </a:r>
            <a:r>
              <a:rPr lang="en-US" sz="1200" dirty="0">
                <a:ea typeface="ＭＳ Ｐゴシック"/>
              </a:rPr>
              <a:t> </a:t>
            </a:r>
            <a:r>
              <a:rPr lang="en-US" sz="1200" dirty="0" err="1">
                <a:ea typeface="ＭＳ Ｐゴシック"/>
              </a:rPr>
              <a:t>nur</a:t>
            </a:r>
            <a:r>
              <a:rPr lang="en-US" sz="1200" dirty="0">
                <a:ea typeface="ＭＳ Ｐゴシック"/>
              </a:rPr>
              <a:t> die </a:t>
            </a:r>
            <a:r>
              <a:rPr lang="en-US" sz="1200" dirty="0" err="1">
                <a:ea typeface="ＭＳ Ｐゴシック"/>
              </a:rPr>
              <a:t>Werte</a:t>
            </a:r>
            <a:r>
              <a:rPr lang="en-US" sz="1200" dirty="0">
                <a:ea typeface="ＭＳ Ｐゴシック"/>
              </a:rPr>
              <a:t> "TRUE" </a:t>
            </a:r>
            <a:r>
              <a:rPr lang="en-US" sz="1200" dirty="0" err="1">
                <a:ea typeface="ＭＳ Ｐゴシック"/>
              </a:rPr>
              <a:t>oder</a:t>
            </a:r>
            <a:r>
              <a:rPr lang="en-US" sz="1200" dirty="0">
                <a:ea typeface="ＭＳ Ｐゴシック"/>
              </a:rPr>
              <a:t> "NOT_APPLICABLE" </a:t>
            </a:r>
            <a:r>
              <a:rPr lang="en-US" sz="1200" dirty="0" err="1">
                <a:ea typeface="ＭＳ Ｐゴシック"/>
              </a:rPr>
              <a:t>haben</a:t>
            </a:r>
            <a:r>
              <a:rPr lang="en-US" sz="1200" dirty="0">
                <a:ea typeface="ＭＳ Ｐゴシック"/>
              </a:rPr>
              <a:t>.</a:t>
            </a:r>
          </a:p>
          <a:p>
            <a:pPr marL="73660" indent="0">
              <a:buNone/>
            </a:pPr>
            <a:r>
              <a:rPr lang="en-US" sz="1200" dirty="0">
                <a:ea typeface="ＭＳ Ｐゴシック"/>
              </a:rPr>
              <a:t>Error Message: Valid values for </a:t>
            </a:r>
            <a:r>
              <a:rPr lang="en-US" sz="1200" dirty="0" err="1">
                <a:ea typeface="ＭＳ Ｐゴシック"/>
              </a:rPr>
              <a:t>isTradeItemRegulationCompliant</a:t>
            </a:r>
            <a:r>
              <a:rPr lang="en-US" sz="1200" dirty="0">
                <a:ea typeface="ＭＳ Ｐゴシック"/>
              </a:rPr>
              <a:t> is only "TRUE" or "NOT_APPLICABLE".</a:t>
            </a:r>
          </a:p>
        </p:txBody>
      </p:sp>
      <p:sp>
        <p:nvSpPr>
          <p:cNvPr id="4" name="Slide Number Placeholder 3">
            <a:extLst>
              <a:ext uri="{FF2B5EF4-FFF2-40B4-BE49-F238E27FC236}">
                <a16:creationId xmlns:a16="http://schemas.microsoft.com/office/drawing/2014/main" id="{8E672F39-E566-D4FC-D3A8-D86AD74A971E}"/>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22</a:t>
            </a:fld>
            <a:endParaRPr lang="en-GB"/>
          </a:p>
        </p:txBody>
      </p:sp>
      <p:sp>
        <p:nvSpPr>
          <p:cNvPr id="5" name="Title 4">
            <a:extLst>
              <a:ext uri="{FF2B5EF4-FFF2-40B4-BE49-F238E27FC236}">
                <a16:creationId xmlns:a16="http://schemas.microsoft.com/office/drawing/2014/main" id="{2ABE05B5-C568-2471-B426-79239C5B94D9}"/>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7</a:t>
            </a:r>
            <a:endParaRPr lang="en-GB" dirty="0"/>
          </a:p>
        </p:txBody>
      </p:sp>
    </p:spTree>
    <p:extLst>
      <p:ext uri="{BB962C8B-B14F-4D97-AF65-F5344CB8AC3E}">
        <p14:creationId xmlns:p14="http://schemas.microsoft.com/office/powerpoint/2010/main" val="43764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8487E-E271-E436-1AF1-3947D61895E7}"/>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4AE29E-D618-EFDC-B7A1-A061BA73810B}"/>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Betrifft</a:t>
            </a:r>
            <a:r>
              <a:rPr lang="en-GB" sz="1200" b="1" dirty="0">
                <a:ea typeface="Verdana"/>
              </a:rPr>
              <a:t> </a:t>
            </a:r>
            <a:r>
              <a:rPr lang="de-AT" sz="1200" b="1" dirty="0">
                <a:ea typeface="Verdana"/>
              </a:rPr>
              <a:t>Gesamtzahl der Artikel der nächstniedrigeren Ebene </a:t>
            </a:r>
            <a:r>
              <a:rPr lang="en-GB" sz="1200" b="1" dirty="0">
                <a:ea typeface="Verdana"/>
              </a:rPr>
              <a:t>M018</a:t>
            </a:r>
          </a:p>
          <a:p>
            <a:pPr marL="73660" indent="0">
              <a:buNone/>
            </a:pPr>
            <a:endParaRPr lang="en-GB" sz="1200" b="1" dirty="0">
              <a:ea typeface="Verdana"/>
            </a:endParaRPr>
          </a:p>
          <a:p>
            <a:pPr marL="73660" indent="0">
              <a:buNone/>
            </a:pPr>
            <a:r>
              <a:rPr lang="en-US" sz="1200" dirty="0">
                <a:ea typeface="ＭＳ Ｐゴシック"/>
              </a:rPr>
              <a:t>If </a:t>
            </a:r>
            <a:r>
              <a:rPr lang="en-US" sz="1200" dirty="0" err="1">
                <a:ea typeface="ＭＳ Ｐゴシック"/>
              </a:rPr>
              <a:t>targetMarketCountryCode</a:t>
            </a:r>
            <a:r>
              <a:rPr lang="en-US" sz="1200" dirty="0">
                <a:ea typeface="ＭＳ Ｐゴシック"/>
              </a:rPr>
              <a:t> equals &lt;Geographic&gt; and (</a:t>
            </a:r>
            <a:r>
              <a:rPr lang="en-US" sz="1200" dirty="0" err="1">
                <a:ea typeface="ＭＳ Ｐゴシック"/>
              </a:rPr>
              <a:t>isTradeItemPackedIrregularly</a:t>
            </a:r>
            <a:r>
              <a:rPr lang="en-US" sz="1200" dirty="0">
                <a:ea typeface="ＭＳ Ｐゴシック"/>
              </a:rPr>
              <a:t> equals 'FALSE' or is not used) and </a:t>
            </a:r>
            <a:r>
              <a:rPr lang="en-US" sz="1200" dirty="0" err="1">
                <a:ea typeface="ＭＳ Ｐゴシック"/>
              </a:rPr>
              <a:t>quantityOfCompleteLayersContainedInATradeItem</a:t>
            </a:r>
            <a:r>
              <a:rPr lang="en-US" sz="1200" dirty="0">
                <a:ea typeface="ＭＳ Ｐゴシック"/>
              </a:rPr>
              <a:t> is used and </a:t>
            </a:r>
            <a:r>
              <a:rPr lang="en-US" sz="1200" dirty="0" err="1">
                <a:ea typeface="ＭＳ Ｐゴシック"/>
              </a:rPr>
              <a:t>quantityOfTradeItemsContainedInACompleteLayer</a:t>
            </a:r>
            <a:r>
              <a:rPr lang="en-US" sz="1200" dirty="0">
                <a:ea typeface="ＭＳ Ｐゴシック"/>
              </a:rPr>
              <a:t> is used then </a:t>
            </a:r>
            <a:r>
              <a:rPr lang="en-US" sz="1200" dirty="0" err="1">
                <a:ea typeface="ＭＳ Ｐゴシック"/>
              </a:rPr>
              <a:t>totalQuantityOfNextLowerLevelTradeItem</a:t>
            </a:r>
            <a:r>
              <a:rPr lang="en-US" sz="1200" dirty="0">
                <a:ea typeface="ＭＳ Ｐゴシック"/>
              </a:rPr>
              <a:t> SHALL equal </a:t>
            </a:r>
            <a:r>
              <a:rPr lang="en-US" sz="1200" dirty="0" err="1">
                <a:ea typeface="ＭＳ Ｐゴシック"/>
              </a:rPr>
              <a:t>quantityOfCompleteLayersContainedInATradeItem</a:t>
            </a:r>
            <a:r>
              <a:rPr lang="en-US" sz="1200" dirty="0">
                <a:ea typeface="ＭＳ Ｐゴシック"/>
              </a:rPr>
              <a:t> multiplied by </a:t>
            </a:r>
            <a:r>
              <a:rPr lang="en-US" sz="1200" dirty="0" err="1">
                <a:ea typeface="ＭＳ Ｐゴシック"/>
              </a:rPr>
              <a:t>quantityOfTradeItemsContainedInACompleteLayer</a:t>
            </a:r>
            <a:r>
              <a:rPr lang="en-US" sz="1200" dirty="0">
                <a:ea typeface="ＭＳ Ｐゴシック"/>
              </a:rPr>
              <a:t>.</a:t>
            </a:r>
          </a:p>
          <a:p>
            <a:pPr marL="73660" indent="0">
              <a:buNone/>
            </a:pPr>
            <a:r>
              <a:rPr lang="en-US" sz="1200" dirty="0">
                <a:ea typeface="ＭＳ Ｐゴシック"/>
              </a:rPr>
              <a:t>Error Message: For Country of Sale Code (</a:t>
            </a:r>
            <a:r>
              <a:rPr lang="en-US" sz="1200" dirty="0" err="1">
                <a:ea typeface="ＭＳ Ｐゴシック"/>
              </a:rPr>
              <a:t>targetMarketCountryCode</a:t>
            </a:r>
            <a:r>
              <a:rPr lang="en-US" sz="1200" dirty="0">
                <a:ea typeface="ＭＳ Ｐゴシック"/>
              </a:rPr>
              <a:t>) &lt;</a:t>
            </a:r>
            <a:r>
              <a:rPr lang="en-US" sz="1200" dirty="0" err="1">
                <a:ea typeface="ＭＳ Ｐゴシック"/>
              </a:rPr>
              <a:t>targetMarketCountryCode</a:t>
            </a:r>
            <a:r>
              <a:rPr lang="en-US" sz="1200" dirty="0">
                <a:ea typeface="ＭＳ Ｐゴシック"/>
              </a:rPr>
              <a:t> Country name&gt;, if Irregularly Configured Pallet Indicator (</a:t>
            </a:r>
            <a:r>
              <a:rPr lang="en-US" sz="1200" dirty="0" err="1">
                <a:ea typeface="ＭＳ Ｐゴシック"/>
              </a:rPr>
              <a:t>isTradeItemPackedIrregularly</a:t>
            </a:r>
            <a:r>
              <a:rPr lang="en-US" sz="1200" dirty="0">
                <a:ea typeface="ＭＳ Ｐゴシック"/>
              </a:rPr>
              <a:t>) equals 'FALSE' or is not used, then Total Count of All Products (</a:t>
            </a:r>
            <a:r>
              <a:rPr lang="en-US" sz="1200" dirty="0" err="1">
                <a:ea typeface="ＭＳ Ｐゴシック"/>
              </a:rPr>
              <a:t>totalQuantityOfNextLowerLevelTradeItem</a:t>
            </a:r>
            <a:r>
              <a:rPr lang="en-US" sz="1200" dirty="0">
                <a:ea typeface="ＭＳ Ｐゴシック"/>
              </a:rPr>
              <a:t>) must be equal to Number of Layers per GTIN (</a:t>
            </a:r>
            <a:r>
              <a:rPr lang="en-US" sz="1200" dirty="0" err="1">
                <a:ea typeface="ＭＳ Ｐゴシック"/>
              </a:rPr>
              <a:t>quantityOfCompleteLayersContainedInATradeItem</a:t>
            </a:r>
            <a:r>
              <a:rPr lang="en-US" sz="1200" dirty="0">
                <a:ea typeface="ＭＳ Ｐゴシック"/>
              </a:rPr>
              <a:t>) multiplied by Number of Units per Layer in a GTIN (</a:t>
            </a:r>
            <a:r>
              <a:rPr lang="en-US" sz="1200" dirty="0" err="1">
                <a:ea typeface="ＭＳ Ｐゴシック"/>
              </a:rPr>
              <a:t>quantityOfTradeItemsContainedInACompleteLayer</a:t>
            </a:r>
            <a:r>
              <a:rPr lang="en-US" sz="1200" dirty="0">
                <a:ea typeface="ＭＳ Ｐゴシック"/>
              </a:rPr>
              <a:t>).</a:t>
            </a:r>
          </a:p>
        </p:txBody>
      </p:sp>
      <p:sp>
        <p:nvSpPr>
          <p:cNvPr id="4" name="Slide Number Placeholder 3">
            <a:extLst>
              <a:ext uri="{FF2B5EF4-FFF2-40B4-BE49-F238E27FC236}">
                <a16:creationId xmlns:a16="http://schemas.microsoft.com/office/drawing/2014/main" id="{38B8790E-6F1C-7BE1-F9FE-CA7C7A7DF968}"/>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23</a:t>
            </a:fld>
            <a:endParaRPr lang="en-GB"/>
          </a:p>
        </p:txBody>
      </p:sp>
      <p:sp>
        <p:nvSpPr>
          <p:cNvPr id="5" name="Title 4">
            <a:extLst>
              <a:ext uri="{FF2B5EF4-FFF2-40B4-BE49-F238E27FC236}">
                <a16:creationId xmlns:a16="http://schemas.microsoft.com/office/drawing/2014/main" id="{77D2446F-FDF6-D876-99C5-505641F46051}"/>
              </a:ext>
            </a:extLst>
          </p:cNvPr>
          <p:cNvSpPr>
            <a:spLocks noGrp="1"/>
          </p:cNvSpPr>
          <p:nvPr>
            <p:ph type="title"/>
          </p:nvPr>
        </p:nvSpPr>
        <p:spPr/>
        <p:txBody>
          <a:bodyPr/>
          <a:lstStyle/>
          <a:p>
            <a:r>
              <a:rPr lang="en-GB" dirty="0">
                <a:ea typeface="ＭＳ Ｐゴシック"/>
              </a:rPr>
              <a:t>Neue </a:t>
            </a:r>
            <a:r>
              <a:rPr lang="en-GB" dirty="0" err="1">
                <a:ea typeface="ＭＳ Ｐゴシック"/>
              </a:rPr>
              <a:t>Validierungsregel</a:t>
            </a:r>
            <a:r>
              <a:rPr lang="en-GB" dirty="0">
                <a:ea typeface="ＭＳ Ｐゴシック"/>
              </a:rPr>
              <a:t> GDSN VR 8</a:t>
            </a:r>
            <a:endParaRPr lang="en-GB" dirty="0"/>
          </a:p>
        </p:txBody>
      </p:sp>
    </p:spTree>
    <p:extLst>
      <p:ext uri="{BB962C8B-B14F-4D97-AF65-F5344CB8AC3E}">
        <p14:creationId xmlns:p14="http://schemas.microsoft.com/office/powerpoint/2010/main" val="1289211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59CD-6DF7-6595-F9DC-0A46D166FEC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ACE69F-A2C4-6529-1BA6-04CD0C8366C9}"/>
              </a:ext>
            </a:extLst>
          </p:cNvPr>
          <p:cNvSpPr>
            <a:spLocks noGrp="1"/>
          </p:cNvSpPr>
          <p:nvPr>
            <p:ph idx="11"/>
          </p:nvPr>
        </p:nvSpPr>
        <p:spPr>
          <a:xfrm>
            <a:off x="455769" y="962620"/>
            <a:ext cx="8241707" cy="3312086"/>
          </a:xfrm>
        </p:spPr>
        <p:txBody>
          <a:bodyPr/>
          <a:lstStyle/>
          <a:p>
            <a:pPr marL="73660" indent="0">
              <a:buNone/>
            </a:pPr>
            <a:r>
              <a:rPr lang="en-GB" sz="1200" b="1" dirty="0" err="1">
                <a:ea typeface="Verdana"/>
              </a:rPr>
              <a:t>Validierungsregel</a:t>
            </a:r>
            <a:r>
              <a:rPr lang="en-GB" sz="1200" b="1" dirty="0">
                <a:ea typeface="Verdana"/>
              </a:rPr>
              <a:t> </a:t>
            </a:r>
            <a:r>
              <a:rPr lang="en-GB" sz="1200" b="1" dirty="0" err="1">
                <a:ea typeface="Verdana"/>
              </a:rPr>
              <a:t>wurde</a:t>
            </a:r>
            <a:r>
              <a:rPr lang="en-GB" sz="1200" b="1" dirty="0">
                <a:ea typeface="Verdana"/>
              </a:rPr>
              <a:t> </a:t>
            </a:r>
            <a:r>
              <a:rPr lang="en-GB" sz="1200" b="1" dirty="0" err="1">
                <a:ea typeface="Verdana"/>
              </a:rPr>
              <a:t>deaktiviert</a:t>
            </a:r>
            <a:r>
              <a:rPr lang="en-GB" sz="1200" b="1" dirty="0">
                <a:ea typeface="Verdana"/>
              </a:rPr>
              <a:t> </a:t>
            </a:r>
            <a:endParaRPr lang="en-US" sz="1200" dirty="0">
              <a:ea typeface="ＭＳ Ｐゴシック"/>
            </a:endParaRPr>
          </a:p>
          <a:p>
            <a:pPr marL="73660" indent="0">
              <a:buNone/>
            </a:pPr>
            <a:endParaRPr lang="en-GB" sz="1200" b="1" dirty="0">
              <a:ea typeface="Verdana"/>
            </a:endParaRPr>
          </a:p>
          <a:p>
            <a:pPr marL="73660" indent="0">
              <a:buNone/>
            </a:pPr>
            <a:r>
              <a:rPr lang="en-US" sz="1200" dirty="0">
                <a:ea typeface="ＭＳ Ｐゴシック"/>
              </a:rPr>
              <a:t>Multiple identical indications for 'Packaging Material Type Code' per one Packaging Information are not allowed</a:t>
            </a:r>
            <a:r>
              <a:rPr lang="en-US" sz="1200" dirty="0">
                <a:solidFill>
                  <a:srgbClr val="454545"/>
                </a:solidFill>
                <a:latin typeface="Roboto"/>
                <a:ea typeface="Roboto"/>
                <a:cs typeface="Roboto"/>
              </a:rPr>
              <a:t>.  </a:t>
            </a:r>
            <a:endParaRPr lang="en-US" dirty="0">
              <a:ea typeface="ＭＳ Ｐゴシック"/>
            </a:endParaRPr>
          </a:p>
        </p:txBody>
      </p:sp>
      <p:sp>
        <p:nvSpPr>
          <p:cNvPr id="4" name="Slide Number Placeholder 3">
            <a:extLst>
              <a:ext uri="{FF2B5EF4-FFF2-40B4-BE49-F238E27FC236}">
                <a16:creationId xmlns:a16="http://schemas.microsoft.com/office/drawing/2014/main" id="{9FDEC893-49F3-8548-33F1-5B7394B49B2E}"/>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24</a:t>
            </a:fld>
            <a:endParaRPr lang="en-GB"/>
          </a:p>
        </p:txBody>
      </p:sp>
      <p:sp>
        <p:nvSpPr>
          <p:cNvPr id="5" name="Title 4">
            <a:extLst>
              <a:ext uri="{FF2B5EF4-FFF2-40B4-BE49-F238E27FC236}">
                <a16:creationId xmlns:a16="http://schemas.microsoft.com/office/drawing/2014/main" id="{E0F6A10E-9898-9262-B160-613E13A5F43A}"/>
              </a:ext>
            </a:extLst>
          </p:cNvPr>
          <p:cNvSpPr>
            <a:spLocks noGrp="1"/>
          </p:cNvSpPr>
          <p:nvPr>
            <p:ph type="title"/>
          </p:nvPr>
        </p:nvSpPr>
        <p:spPr/>
        <p:txBody>
          <a:bodyPr/>
          <a:lstStyle/>
          <a:p>
            <a:r>
              <a:rPr lang="en-GB" dirty="0" err="1">
                <a:ea typeface="ＭＳ Ｐゴシック"/>
              </a:rPr>
              <a:t>Validierungsregel</a:t>
            </a:r>
            <a:r>
              <a:rPr lang="en-GB" dirty="0">
                <a:ea typeface="ＭＳ Ｐゴシック"/>
              </a:rPr>
              <a:t> VR 321178 - </a:t>
            </a:r>
            <a:r>
              <a:rPr lang="en-GB" dirty="0" err="1">
                <a:ea typeface="ＭＳ Ｐゴシック"/>
              </a:rPr>
              <a:t>deaktiviert</a:t>
            </a:r>
            <a:endParaRPr lang="en-GB" dirty="0"/>
          </a:p>
        </p:txBody>
      </p:sp>
    </p:spTree>
    <p:extLst>
      <p:ext uri="{BB962C8B-B14F-4D97-AF65-F5344CB8AC3E}">
        <p14:creationId xmlns:p14="http://schemas.microsoft.com/office/powerpoint/2010/main" val="198871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1013-23B9-6328-A847-283CB673669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22E3276-BD9D-B9B2-1F6A-F4012CC821E2}"/>
              </a:ext>
            </a:extLst>
          </p:cNvPr>
          <p:cNvSpPr>
            <a:spLocks noGrp="1"/>
          </p:cNvSpPr>
          <p:nvPr>
            <p:ph idx="11"/>
          </p:nvPr>
        </p:nvSpPr>
        <p:spPr/>
        <p:txBody>
          <a:bodyPr/>
          <a:lstStyle/>
          <a:p>
            <a:pPr marL="359410"/>
            <a:r>
              <a:rPr lang="en-GB" sz="1200" b="1" dirty="0" err="1">
                <a:ea typeface="Verdana"/>
              </a:rPr>
              <a:t>Validierungsregel</a:t>
            </a:r>
            <a:r>
              <a:rPr lang="en-GB" sz="1200" b="1" dirty="0">
                <a:ea typeface="Verdana"/>
              </a:rPr>
              <a:t> </a:t>
            </a:r>
            <a:r>
              <a:rPr lang="en-GB" sz="1200" b="1" dirty="0" err="1">
                <a:ea typeface="Verdana"/>
              </a:rPr>
              <a:t>wurde</a:t>
            </a:r>
            <a:r>
              <a:rPr lang="en-GB" sz="1200" b="1" dirty="0">
                <a:ea typeface="Verdana"/>
              </a:rPr>
              <a:t> </a:t>
            </a:r>
            <a:r>
              <a:rPr lang="en-GB" sz="1200" b="1" dirty="0" err="1">
                <a:ea typeface="Verdana"/>
              </a:rPr>
              <a:t>deaktiviert</a:t>
            </a:r>
            <a:endParaRPr lang="en-US" sz="1200" dirty="0" err="1">
              <a:ea typeface="ＭＳ Ｐゴシック"/>
            </a:endParaRPr>
          </a:p>
          <a:p>
            <a:pPr marL="73660" indent="0">
              <a:buNone/>
            </a:pPr>
            <a:endParaRPr lang="en-GB" sz="1200" b="1" dirty="0">
              <a:ea typeface="Verdana"/>
            </a:endParaRPr>
          </a:p>
          <a:p>
            <a:pPr marL="359410"/>
            <a:r>
              <a:rPr lang="en-US" sz="1200" dirty="0">
                <a:ea typeface="ＭＳ Ｐゴシック"/>
              </a:rPr>
              <a:t>GDSN VR 1693: If </a:t>
            </a:r>
            <a:r>
              <a:rPr lang="en-US" sz="1200" dirty="0" err="1">
                <a:ea typeface="ＭＳ Ｐゴシック"/>
              </a:rPr>
              <a:t>targetMarketCountryCode</a:t>
            </a:r>
            <a:r>
              <a:rPr lang="en-US" sz="1200" dirty="0">
                <a:ea typeface="ＭＳ Ｐゴシック"/>
              </a:rPr>
              <a:t> equals &lt;Geographic&gt; and </a:t>
            </a:r>
            <a:r>
              <a:rPr lang="en-US" sz="1200" dirty="0" err="1">
                <a:ea typeface="ＭＳ Ｐゴシック"/>
              </a:rPr>
              <a:t>importClassificationTypeCode</a:t>
            </a:r>
            <a:r>
              <a:rPr lang="en-US" sz="1200" dirty="0">
                <a:ea typeface="ＭＳ Ｐゴシック"/>
              </a:rPr>
              <a:t> equals 'INTRASTAT' then corresponding </a:t>
            </a:r>
            <a:r>
              <a:rPr lang="en-US" sz="1200" dirty="0" err="1">
                <a:ea typeface="ＭＳ Ｐゴシック"/>
              </a:rPr>
              <a:t>importClassificationValue</a:t>
            </a:r>
            <a:r>
              <a:rPr lang="en-US" sz="1200" dirty="0">
                <a:ea typeface="ＭＳ Ｐゴシック"/>
              </a:rPr>
              <a:t> SHALL have exactly 8 digits. </a:t>
            </a:r>
            <a:endParaRPr lang="en-US" sz="1200" dirty="0"/>
          </a:p>
          <a:p>
            <a:pPr marL="73660" indent="0">
              <a:buNone/>
            </a:pPr>
            <a:endParaRPr lang="en-US" sz="1200" dirty="0">
              <a:ea typeface="ＭＳ Ｐゴシック"/>
            </a:endParaRPr>
          </a:p>
          <a:p>
            <a:pPr marL="359410"/>
            <a:r>
              <a:rPr lang="en-US" sz="1200" dirty="0">
                <a:ea typeface="Verdana"/>
              </a:rPr>
              <a:t>Die VR </a:t>
            </a:r>
            <a:r>
              <a:rPr lang="en-US" sz="1200" dirty="0" err="1">
                <a:ea typeface="Verdana"/>
              </a:rPr>
              <a:t>wurde</a:t>
            </a:r>
            <a:r>
              <a:rPr lang="en-US" sz="1200" dirty="0">
                <a:ea typeface="Verdana"/>
              </a:rPr>
              <a:t> </a:t>
            </a:r>
            <a:r>
              <a:rPr lang="en-US" sz="1200" dirty="0" err="1">
                <a:ea typeface="Verdana"/>
              </a:rPr>
              <a:t>mit</a:t>
            </a:r>
            <a:r>
              <a:rPr lang="en-US" sz="1200" dirty="0">
                <a:ea typeface="Verdana"/>
              </a:rPr>
              <a:t> dem Mai-Release 2025 </a:t>
            </a:r>
            <a:r>
              <a:rPr lang="en-US" sz="1200" dirty="0" err="1">
                <a:ea typeface="Verdana"/>
              </a:rPr>
              <a:t>aufgenommen</a:t>
            </a:r>
            <a:r>
              <a:rPr lang="en-US" sz="1200" dirty="0">
                <a:ea typeface="Verdana"/>
              </a:rPr>
              <a:t>, ab Juli 2025 </a:t>
            </a:r>
            <a:r>
              <a:rPr lang="en-US" sz="1200" dirty="0" err="1">
                <a:ea typeface="Verdana"/>
              </a:rPr>
              <a:t>wurde</a:t>
            </a:r>
            <a:r>
              <a:rPr lang="en-US" sz="1200" dirty="0">
                <a:ea typeface="Verdana"/>
              </a:rPr>
              <a:t> </a:t>
            </a:r>
            <a:r>
              <a:rPr lang="en-US" sz="1200" dirty="0" err="1">
                <a:ea typeface="Verdana"/>
              </a:rPr>
              <a:t>diese</a:t>
            </a:r>
            <a:r>
              <a:rPr lang="en-US" sz="1200" dirty="0">
                <a:ea typeface="Verdana"/>
              </a:rPr>
              <a:t> Regel </a:t>
            </a:r>
            <a:r>
              <a:rPr lang="en-US" sz="1200" dirty="0" err="1">
                <a:ea typeface="Verdana"/>
              </a:rPr>
              <a:t>wieder</a:t>
            </a:r>
            <a:r>
              <a:rPr lang="en-US" sz="1200" dirty="0">
                <a:ea typeface="Verdana"/>
              </a:rPr>
              <a:t> </a:t>
            </a:r>
            <a:r>
              <a:rPr lang="en-US" sz="1200" dirty="0" err="1">
                <a:ea typeface="Verdana"/>
              </a:rPr>
              <a:t>deaktiviert</a:t>
            </a:r>
            <a:r>
              <a:rPr lang="en-US" sz="1200" dirty="0">
                <a:ea typeface="Verdana"/>
              </a:rPr>
              <a:t> – </a:t>
            </a:r>
            <a:r>
              <a:rPr lang="en-US" sz="1200" dirty="0" err="1">
                <a:ea typeface="Verdana"/>
              </a:rPr>
              <a:t>sie</a:t>
            </a:r>
            <a:r>
              <a:rPr lang="en-US" sz="1200" dirty="0">
                <a:ea typeface="Verdana"/>
              </a:rPr>
              <a:t> </a:t>
            </a:r>
            <a:r>
              <a:rPr lang="en-US" sz="1200" dirty="0" err="1">
                <a:ea typeface="Verdana"/>
              </a:rPr>
              <a:t>ist</a:t>
            </a:r>
            <a:r>
              <a:rPr lang="en-US" sz="1200" dirty="0">
                <a:ea typeface="Verdana"/>
              </a:rPr>
              <a:t> </a:t>
            </a:r>
            <a:r>
              <a:rPr lang="en-US" sz="1200" dirty="0" err="1">
                <a:ea typeface="Verdana"/>
              </a:rPr>
              <a:t>somit</a:t>
            </a:r>
            <a:r>
              <a:rPr lang="en-US" sz="1200" dirty="0">
                <a:ea typeface="Verdana"/>
              </a:rPr>
              <a:t> </a:t>
            </a:r>
            <a:r>
              <a:rPr lang="en-US" sz="1200" dirty="0" err="1">
                <a:ea typeface="Verdana"/>
              </a:rPr>
              <a:t>inaktiv</a:t>
            </a:r>
            <a:r>
              <a:rPr lang="en-US" sz="1200" dirty="0">
                <a:ea typeface="Verdana"/>
              </a:rPr>
              <a:t>.</a:t>
            </a:r>
            <a:endParaRPr lang="en-US" sz="1200" dirty="0">
              <a:solidFill>
                <a:srgbClr val="454545"/>
              </a:solidFill>
              <a:ea typeface="Verdana"/>
            </a:endParaRPr>
          </a:p>
          <a:p>
            <a:pPr marL="359410"/>
            <a:r>
              <a:rPr lang="en-US" sz="1200" dirty="0">
                <a:ea typeface="Verdana"/>
              </a:rPr>
              <a:t>Mit dem GDSN-Release November 2025 </a:t>
            </a:r>
            <a:r>
              <a:rPr lang="en-US" sz="1200" dirty="0" err="1">
                <a:ea typeface="Verdana"/>
              </a:rPr>
              <a:t>wird</a:t>
            </a:r>
            <a:r>
              <a:rPr lang="en-US" sz="1200" dirty="0">
                <a:ea typeface="Verdana"/>
              </a:rPr>
              <a:t> </a:t>
            </a:r>
            <a:r>
              <a:rPr lang="en-US" sz="1200" dirty="0" err="1">
                <a:ea typeface="Verdana"/>
              </a:rPr>
              <a:t>ein</a:t>
            </a:r>
            <a:r>
              <a:rPr lang="en-US" sz="1200" dirty="0">
                <a:ea typeface="Verdana"/>
              </a:rPr>
              <a:t> Opt-Out für AT für </a:t>
            </a:r>
            <a:r>
              <a:rPr lang="en-US" sz="1200" dirty="0" err="1">
                <a:ea typeface="Verdana"/>
              </a:rPr>
              <a:t>diese</a:t>
            </a:r>
            <a:r>
              <a:rPr lang="en-US" sz="1200" dirty="0">
                <a:ea typeface="Verdana"/>
              </a:rPr>
              <a:t> VR in den GDSN-Standard </a:t>
            </a:r>
            <a:r>
              <a:rPr lang="en-US" sz="1200" dirty="0" err="1">
                <a:ea typeface="Verdana"/>
              </a:rPr>
              <a:t>aufgenommen</a:t>
            </a:r>
            <a:r>
              <a:rPr lang="en-US" sz="1200" dirty="0">
                <a:ea typeface="Verdana"/>
              </a:rPr>
              <a:t>.</a:t>
            </a:r>
            <a:endParaRPr lang="en-US" sz="1200" dirty="0">
              <a:solidFill>
                <a:srgbClr val="454545"/>
              </a:solidFill>
              <a:ea typeface="Verdana"/>
            </a:endParaRPr>
          </a:p>
          <a:p>
            <a:pPr marL="73660" indent="0">
              <a:buNone/>
            </a:pPr>
            <a:endParaRPr lang="en-US" sz="1200" dirty="0">
              <a:solidFill>
                <a:srgbClr val="002C6C"/>
              </a:solidFill>
              <a:ea typeface="Verdana"/>
            </a:endParaRPr>
          </a:p>
          <a:p>
            <a:pPr marL="359410"/>
            <a:r>
              <a:rPr lang="en-US" sz="1200" dirty="0">
                <a:solidFill>
                  <a:srgbClr val="002C6C"/>
                </a:solidFill>
                <a:ea typeface="Verdana"/>
              </a:rPr>
              <a:t>Die AT-</a:t>
            </a:r>
            <a:r>
              <a:rPr lang="en-US" sz="1200" dirty="0" err="1">
                <a:solidFill>
                  <a:srgbClr val="002C6C"/>
                </a:solidFill>
                <a:ea typeface="Verdana"/>
              </a:rPr>
              <a:t>Validierungsregel</a:t>
            </a:r>
            <a:r>
              <a:rPr lang="en-US" sz="1200" dirty="0">
                <a:solidFill>
                  <a:srgbClr val="002C6C"/>
                </a:solidFill>
                <a:ea typeface="Verdana"/>
              </a:rPr>
              <a:t> 321666 </a:t>
            </a:r>
            <a:r>
              <a:rPr lang="en-US" sz="1200" dirty="0" err="1">
                <a:solidFill>
                  <a:srgbClr val="002C6C"/>
                </a:solidFill>
                <a:ea typeface="Verdana"/>
              </a:rPr>
              <a:t>deckt</a:t>
            </a:r>
            <a:r>
              <a:rPr lang="en-US" sz="1200" dirty="0">
                <a:solidFill>
                  <a:srgbClr val="002C6C"/>
                </a:solidFill>
                <a:ea typeface="Verdana"/>
              </a:rPr>
              <a:t> die </a:t>
            </a:r>
            <a:r>
              <a:rPr lang="en-US" sz="1200" dirty="0" err="1">
                <a:solidFill>
                  <a:srgbClr val="002C6C"/>
                </a:solidFill>
                <a:ea typeface="Verdana"/>
              </a:rPr>
              <a:t>gewünschte</a:t>
            </a:r>
            <a:r>
              <a:rPr lang="en-US" sz="1200" dirty="0">
                <a:solidFill>
                  <a:srgbClr val="002C6C"/>
                </a:solidFill>
                <a:ea typeface="Verdana"/>
              </a:rPr>
              <a:t> </a:t>
            </a:r>
            <a:r>
              <a:rPr lang="en-US" sz="1200" dirty="0" err="1">
                <a:solidFill>
                  <a:srgbClr val="002C6C"/>
                </a:solidFill>
                <a:ea typeface="Verdana"/>
              </a:rPr>
              <a:t>Validierung</a:t>
            </a:r>
            <a:r>
              <a:rPr lang="en-US" sz="1200" dirty="0">
                <a:solidFill>
                  <a:srgbClr val="002C6C"/>
                </a:solidFill>
                <a:ea typeface="Verdana"/>
              </a:rPr>
              <a:t> ab:</a:t>
            </a:r>
            <a:endParaRPr lang="en-US" sz="1200" dirty="0">
              <a:solidFill>
                <a:srgbClr val="454545"/>
              </a:solidFill>
              <a:ea typeface="Verdana"/>
            </a:endParaRPr>
          </a:p>
          <a:p>
            <a:pPr marL="73660" indent="0">
              <a:buNone/>
            </a:pPr>
            <a:r>
              <a:rPr lang="en-US" sz="1200" dirty="0">
                <a:solidFill>
                  <a:srgbClr val="454545"/>
                </a:solidFill>
                <a:latin typeface="Roboto"/>
                <a:ea typeface="Roboto"/>
                <a:cs typeface="Roboto"/>
              </a:rPr>
              <a:t> </a:t>
            </a:r>
            <a:r>
              <a:rPr lang="en-US" sz="1100" dirty="0">
                <a:solidFill>
                  <a:srgbClr val="454545"/>
                </a:solidFill>
                <a:latin typeface="Roboto"/>
                <a:ea typeface="Roboto"/>
                <a:cs typeface="Roboto"/>
              </a:rPr>
              <a:t> </a:t>
            </a:r>
            <a:r>
              <a:rPr lang="en-US" sz="1100" dirty="0" err="1">
                <a:solidFill>
                  <a:srgbClr val="454545"/>
                </a:solidFill>
                <a:ea typeface="Roboto"/>
                <a:cs typeface="Roboto"/>
              </a:rPr>
              <a:t>Warnung</a:t>
            </a:r>
            <a:r>
              <a:rPr lang="en-US" sz="1100" dirty="0">
                <a:solidFill>
                  <a:srgbClr val="454545"/>
                </a:solidFill>
                <a:ea typeface="Roboto"/>
                <a:cs typeface="Roboto"/>
              </a:rPr>
              <a:t>: </a:t>
            </a:r>
            <a:r>
              <a:rPr lang="en-US" sz="1100" dirty="0">
                <a:solidFill>
                  <a:srgbClr val="454545"/>
                </a:solidFill>
                <a:ea typeface="Verdana"/>
                <a:cs typeface="Roboto"/>
              </a:rPr>
              <a:t>Wenn "</a:t>
            </a:r>
            <a:r>
              <a:rPr lang="en-US" sz="1100" dirty="0" err="1">
                <a:solidFill>
                  <a:srgbClr val="454545"/>
                </a:solidFill>
                <a:ea typeface="Verdana"/>
                <a:cs typeface="Roboto"/>
              </a:rPr>
              <a:t>Importklassifikation</a:t>
            </a:r>
            <a:r>
              <a:rPr lang="en-US" sz="1100" dirty="0">
                <a:solidFill>
                  <a:srgbClr val="454545"/>
                </a:solidFill>
                <a:ea typeface="Verdana"/>
                <a:cs typeface="Roboto"/>
              </a:rPr>
              <a:t>: Wert [M229]" </a:t>
            </a:r>
            <a:r>
              <a:rPr lang="en-US" sz="1100" dirty="0" err="1">
                <a:solidFill>
                  <a:srgbClr val="454545"/>
                </a:solidFill>
                <a:ea typeface="Verdana"/>
                <a:cs typeface="Roboto"/>
              </a:rPr>
              <a:t>enthält</a:t>
            </a:r>
            <a:r>
              <a:rPr lang="en-US" sz="1100" dirty="0">
                <a:solidFill>
                  <a:srgbClr val="454545"/>
                </a:solidFill>
                <a:ea typeface="Verdana"/>
                <a:cs typeface="Roboto"/>
              </a:rPr>
              <a:t> 8 </a:t>
            </a:r>
            <a:r>
              <a:rPr lang="en-US" sz="1100" dirty="0" err="1">
                <a:solidFill>
                  <a:srgbClr val="454545"/>
                </a:solidFill>
                <a:ea typeface="Verdana"/>
                <a:cs typeface="Roboto"/>
              </a:rPr>
              <a:t>Ziffern</a:t>
            </a:r>
            <a:r>
              <a:rPr lang="en-US" sz="1100" dirty="0">
                <a:solidFill>
                  <a:srgbClr val="454545"/>
                </a:solidFill>
                <a:ea typeface="Verdana"/>
                <a:cs typeface="Roboto"/>
              </a:rPr>
              <a:t> und "</a:t>
            </a:r>
            <a:r>
              <a:rPr lang="en-US" sz="1100" dirty="0" err="1">
                <a:solidFill>
                  <a:srgbClr val="454545"/>
                </a:solidFill>
                <a:ea typeface="Verdana"/>
                <a:cs typeface="Roboto"/>
              </a:rPr>
              <a:t>Auslaufdatum</a:t>
            </a:r>
            <a:r>
              <a:rPr lang="en-US" sz="1100" dirty="0">
                <a:solidFill>
                  <a:srgbClr val="454545"/>
                </a:solidFill>
                <a:ea typeface="Verdana"/>
                <a:cs typeface="Roboto"/>
              </a:rPr>
              <a:t> [M004]" </a:t>
            </a:r>
            <a:r>
              <a:rPr lang="en-US" sz="1100" dirty="0" err="1">
                <a:solidFill>
                  <a:srgbClr val="454545"/>
                </a:solidFill>
                <a:ea typeface="Verdana"/>
                <a:cs typeface="Roboto"/>
              </a:rPr>
              <a:t>ist</a:t>
            </a:r>
            <a:r>
              <a:rPr lang="en-US" sz="1100" dirty="0">
                <a:solidFill>
                  <a:srgbClr val="454545"/>
                </a:solidFill>
                <a:ea typeface="Verdana"/>
                <a:cs typeface="Roboto"/>
              </a:rPr>
              <a:t> LEER und   </a:t>
            </a:r>
            <a:r>
              <a:rPr lang="en-US" sz="1100" dirty="0" err="1">
                <a:solidFill>
                  <a:srgbClr val="454545"/>
                </a:solidFill>
                <a:ea typeface="Verdana"/>
                <a:cs typeface="Roboto"/>
              </a:rPr>
              <a:t>gültig</a:t>
            </a:r>
            <a:r>
              <a:rPr lang="en-US" sz="1100" dirty="0">
                <a:solidFill>
                  <a:srgbClr val="454545"/>
                </a:solidFill>
                <a:ea typeface="Verdana"/>
                <a:cs typeface="Roboto"/>
              </a:rPr>
              <a:t>-Ab Datum [M002] &gt; TT.MM.YY, </a:t>
            </a:r>
            <a:r>
              <a:rPr lang="en-US" sz="1100" dirty="0" err="1">
                <a:solidFill>
                  <a:srgbClr val="454545"/>
                </a:solidFill>
                <a:ea typeface="Verdana"/>
                <a:cs typeface="Roboto"/>
              </a:rPr>
              <a:t>dann</a:t>
            </a:r>
            <a:r>
              <a:rPr lang="en-US" sz="1100" dirty="0">
                <a:solidFill>
                  <a:srgbClr val="454545"/>
                </a:solidFill>
                <a:ea typeface="Verdana"/>
                <a:cs typeface="Roboto"/>
              </a:rPr>
              <a:t> muss "</a:t>
            </a:r>
            <a:r>
              <a:rPr lang="en-US" sz="1100" dirty="0" err="1">
                <a:solidFill>
                  <a:srgbClr val="454545"/>
                </a:solidFill>
                <a:ea typeface="Verdana"/>
                <a:cs typeface="Roboto"/>
              </a:rPr>
              <a:t>Importklassifikation</a:t>
            </a:r>
            <a:r>
              <a:rPr lang="en-US" sz="1100" dirty="0">
                <a:solidFill>
                  <a:srgbClr val="454545"/>
                </a:solidFill>
                <a:ea typeface="Verdana"/>
                <a:cs typeface="Roboto"/>
              </a:rPr>
              <a:t>: Art [M230]" = "(INTRASTAT) - System   für Information und </a:t>
            </a:r>
            <a:r>
              <a:rPr lang="en-US" sz="1100" dirty="0" err="1">
                <a:solidFill>
                  <a:srgbClr val="454545"/>
                </a:solidFill>
                <a:ea typeface="Verdana"/>
                <a:cs typeface="Roboto"/>
              </a:rPr>
              <a:t>Statistik</a:t>
            </a:r>
            <a:r>
              <a:rPr lang="en-US" sz="1100" dirty="0">
                <a:solidFill>
                  <a:srgbClr val="454545"/>
                </a:solidFill>
                <a:ea typeface="Verdana"/>
                <a:cs typeface="Roboto"/>
              </a:rPr>
              <a:t> </a:t>
            </a:r>
            <a:r>
              <a:rPr lang="en-US" sz="1100" dirty="0" err="1">
                <a:solidFill>
                  <a:srgbClr val="454545"/>
                </a:solidFill>
                <a:ea typeface="Verdana"/>
                <a:cs typeface="Roboto"/>
              </a:rPr>
              <a:t>zum</a:t>
            </a:r>
            <a:r>
              <a:rPr lang="en-US" sz="1100" dirty="0">
                <a:solidFill>
                  <a:srgbClr val="454545"/>
                </a:solidFill>
                <a:ea typeface="Verdana"/>
                <a:cs typeface="Roboto"/>
              </a:rPr>
              <a:t> Warenhandel </a:t>
            </a:r>
            <a:r>
              <a:rPr lang="en-US" sz="1100" dirty="0" err="1">
                <a:solidFill>
                  <a:srgbClr val="454545"/>
                </a:solidFill>
                <a:ea typeface="Verdana"/>
                <a:cs typeface="Roboto"/>
              </a:rPr>
              <a:t>zwischen</a:t>
            </a:r>
            <a:r>
              <a:rPr lang="en-US" sz="1100" dirty="0">
                <a:solidFill>
                  <a:srgbClr val="454545"/>
                </a:solidFill>
                <a:ea typeface="Verdana"/>
                <a:cs typeface="Roboto"/>
              </a:rPr>
              <a:t> </a:t>
            </a:r>
            <a:r>
              <a:rPr lang="en-US" sz="1100" dirty="0" err="1">
                <a:solidFill>
                  <a:srgbClr val="454545"/>
                </a:solidFill>
                <a:ea typeface="Verdana"/>
                <a:cs typeface="Roboto"/>
              </a:rPr>
              <a:t>Ländern</a:t>
            </a:r>
            <a:r>
              <a:rPr lang="en-US" sz="1100" dirty="0">
                <a:solidFill>
                  <a:srgbClr val="454545"/>
                </a:solidFill>
                <a:ea typeface="Verdana"/>
                <a:cs typeface="Roboto"/>
              </a:rPr>
              <a:t> der EU" sein. TT.MM.YY = </a:t>
            </a:r>
            <a:r>
              <a:rPr lang="en-US" sz="1100" dirty="0" err="1">
                <a:solidFill>
                  <a:srgbClr val="454545"/>
                </a:solidFill>
                <a:ea typeface="Verdana"/>
                <a:cs typeface="Roboto"/>
              </a:rPr>
              <a:t>goLive</a:t>
            </a:r>
            <a:r>
              <a:rPr lang="en-US" sz="1100" dirty="0">
                <a:solidFill>
                  <a:srgbClr val="454545"/>
                </a:solidFill>
                <a:ea typeface="Verdana"/>
                <a:cs typeface="Roboto"/>
              </a:rPr>
              <a:t> = 18.05.24</a:t>
            </a:r>
            <a:endParaRPr lang="en-US" sz="1100" dirty="0"/>
          </a:p>
          <a:p>
            <a:pPr marL="359410"/>
            <a:endParaRPr lang="en-US" dirty="0">
              <a:solidFill>
                <a:srgbClr val="454545"/>
              </a:solidFill>
              <a:ea typeface="Verdana"/>
            </a:endParaRPr>
          </a:p>
          <a:p>
            <a:pPr marL="359410"/>
            <a:endParaRPr lang="en-US" dirty="0">
              <a:solidFill>
                <a:srgbClr val="454545"/>
              </a:solidFill>
              <a:ea typeface="Verdana"/>
            </a:endParaRPr>
          </a:p>
          <a:p>
            <a:pPr marL="359410"/>
            <a:endParaRPr lang="en-US" sz="1200" dirty="0">
              <a:ea typeface="ＭＳ Ｐゴシック"/>
            </a:endParaRPr>
          </a:p>
          <a:p>
            <a:pPr marL="359410"/>
            <a:endParaRPr lang="en-GB" b="1" dirty="0"/>
          </a:p>
        </p:txBody>
      </p:sp>
      <p:sp>
        <p:nvSpPr>
          <p:cNvPr id="4" name="Slide Number Placeholder 3">
            <a:extLst>
              <a:ext uri="{FF2B5EF4-FFF2-40B4-BE49-F238E27FC236}">
                <a16:creationId xmlns:a16="http://schemas.microsoft.com/office/drawing/2014/main" id="{97376285-2331-4519-FEAB-D9B6DCE22F41}"/>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25</a:t>
            </a:fld>
            <a:endParaRPr lang="en-GB"/>
          </a:p>
        </p:txBody>
      </p:sp>
      <p:sp>
        <p:nvSpPr>
          <p:cNvPr id="5" name="Title 4">
            <a:extLst>
              <a:ext uri="{FF2B5EF4-FFF2-40B4-BE49-F238E27FC236}">
                <a16:creationId xmlns:a16="http://schemas.microsoft.com/office/drawing/2014/main" id="{A68A1789-666A-EA42-88FB-36991FCFFB8C}"/>
              </a:ext>
            </a:extLst>
          </p:cNvPr>
          <p:cNvSpPr>
            <a:spLocks noGrp="1"/>
          </p:cNvSpPr>
          <p:nvPr>
            <p:ph type="title"/>
          </p:nvPr>
        </p:nvSpPr>
        <p:spPr/>
        <p:txBody>
          <a:bodyPr/>
          <a:lstStyle/>
          <a:p>
            <a:r>
              <a:rPr lang="en-GB" dirty="0" err="1">
                <a:ea typeface="ＭＳ Ｐゴシック"/>
              </a:rPr>
              <a:t>Validierungsregel</a:t>
            </a:r>
            <a:r>
              <a:rPr lang="en-GB" dirty="0">
                <a:ea typeface="ＭＳ Ｐゴシック"/>
              </a:rPr>
              <a:t> GDSN VR 1693 - </a:t>
            </a:r>
            <a:r>
              <a:rPr lang="en-GB" dirty="0" err="1">
                <a:ea typeface="ＭＳ Ｐゴシック"/>
              </a:rPr>
              <a:t>deaktiviert</a:t>
            </a:r>
            <a:endParaRPr lang="en-GB" dirty="0">
              <a:ea typeface="ＭＳ Ｐゴシック"/>
            </a:endParaRPr>
          </a:p>
        </p:txBody>
      </p:sp>
    </p:spTree>
    <p:extLst>
      <p:ext uri="{BB962C8B-B14F-4D97-AF65-F5344CB8AC3E}">
        <p14:creationId xmlns:p14="http://schemas.microsoft.com/office/powerpoint/2010/main" val="3040781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B0090-536E-FA7B-F0C0-8A5B31BEB79C}"/>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0AA847F-EB1D-7A71-C662-EF8B9AAF6714}"/>
              </a:ext>
            </a:extLst>
          </p:cNvPr>
          <p:cNvSpPr>
            <a:spLocks noGrp="1"/>
          </p:cNvSpPr>
          <p:nvPr>
            <p:ph idx="11"/>
          </p:nvPr>
        </p:nvSpPr>
        <p:spPr/>
        <p:txBody>
          <a:bodyPr/>
          <a:lstStyle/>
          <a:p>
            <a:pPr marL="359410"/>
            <a:r>
              <a:rPr lang="en-GB" sz="1200" b="1" dirty="0" err="1">
                <a:ea typeface="Verdana"/>
              </a:rPr>
              <a:t>Validierungsregel</a:t>
            </a:r>
            <a:r>
              <a:rPr lang="en-GB" sz="1200" b="1" dirty="0">
                <a:ea typeface="Verdana"/>
              </a:rPr>
              <a:t> </a:t>
            </a:r>
            <a:r>
              <a:rPr lang="en-GB" sz="1200" b="1" dirty="0" err="1">
                <a:ea typeface="Verdana"/>
              </a:rPr>
              <a:t>wurde</a:t>
            </a:r>
            <a:r>
              <a:rPr lang="en-GB" sz="1200" b="1" dirty="0">
                <a:ea typeface="Verdana"/>
              </a:rPr>
              <a:t> </a:t>
            </a:r>
            <a:r>
              <a:rPr lang="en-GB" sz="1200" b="1" dirty="0" err="1">
                <a:ea typeface="Verdana"/>
              </a:rPr>
              <a:t>deaktiviert</a:t>
            </a:r>
            <a:endParaRPr lang="en-GB" sz="1200" b="1" dirty="0">
              <a:ea typeface="Verdana"/>
            </a:endParaRPr>
          </a:p>
          <a:p>
            <a:pPr marL="73660" indent="0">
              <a:buNone/>
            </a:pPr>
            <a:endParaRPr lang="en-GB" sz="1200" b="1" dirty="0">
              <a:ea typeface="Verdana"/>
            </a:endParaRPr>
          </a:p>
          <a:p>
            <a:pPr marL="359410"/>
            <a:r>
              <a:rPr lang="en-US" sz="1200" dirty="0">
                <a:ea typeface="ＭＳ Ｐゴシック"/>
              </a:rPr>
              <a:t>GDSN VR 2025: If </a:t>
            </a:r>
            <a:r>
              <a:rPr lang="en-US" sz="1200" dirty="0" err="1">
                <a:ea typeface="ＭＳ Ｐゴシック"/>
              </a:rPr>
              <a:t>targetMarketCountryCode</a:t>
            </a:r>
            <a:r>
              <a:rPr lang="en-US" sz="1200" dirty="0">
                <a:ea typeface="ＭＳ Ｐゴシック"/>
              </a:rPr>
              <a:t> equals &lt;Geographic&gt; and </a:t>
            </a:r>
            <a:r>
              <a:rPr lang="en-US" sz="1200" dirty="0" err="1">
                <a:ea typeface="ＭＳ Ｐゴシック"/>
              </a:rPr>
              <a:t>importClassificationTypeCode</a:t>
            </a:r>
            <a:r>
              <a:rPr lang="en-US" sz="1200" dirty="0">
                <a:ea typeface="ＭＳ Ｐゴシック"/>
              </a:rPr>
              <a:t> equals 'CUSTOMS_TARIFF_NUMBER' then </a:t>
            </a:r>
            <a:r>
              <a:rPr lang="en-US" sz="1200" dirty="0" err="1">
                <a:ea typeface="ＭＳ Ｐゴシック"/>
              </a:rPr>
              <a:t>importClassificationValue</a:t>
            </a:r>
            <a:r>
              <a:rPr lang="en-US" sz="1200" dirty="0">
                <a:ea typeface="ＭＳ Ｐゴシック"/>
              </a:rPr>
              <a:t> SHALL have exactly 11 digits.</a:t>
            </a:r>
          </a:p>
          <a:p>
            <a:pPr marL="359410"/>
            <a:endParaRPr lang="en-US" sz="1200" dirty="0">
              <a:solidFill>
                <a:srgbClr val="454545"/>
              </a:solidFill>
              <a:ea typeface="Verdana"/>
            </a:endParaRPr>
          </a:p>
          <a:p>
            <a:pPr marL="359410"/>
            <a:r>
              <a:rPr lang="en-US" sz="1200" dirty="0">
                <a:ea typeface="Verdana"/>
              </a:rPr>
              <a:t>Die VR </a:t>
            </a:r>
            <a:r>
              <a:rPr lang="en-US" sz="1200" dirty="0" err="1">
                <a:ea typeface="Verdana"/>
              </a:rPr>
              <a:t>wurde</a:t>
            </a:r>
            <a:r>
              <a:rPr lang="en-US" sz="1200" dirty="0">
                <a:ea typeface="Verdana"/>
              </a:rPr>
              <a:t> </a:t>
            </a:r>
            <a:r>
              <a:rPr lang="en-US" sz="1200" dirty="0" err="1">
                <a:ea typeface="Verdana"/>
              </a:rPr>
              <a:t>mit</a:t>
            </a:r>
            <a:r>
              <a:rPr lang="en-US" sz="1200" dirty="0">
                <a:ea typeface="Verdana"/>
              </a:rPr>
              <a:t> dem Mai-Release 2025 </a:t>
            </a:r>
            <a:r>
              <a:rPr lang="en-US" sz="1200" dirty="0" err="1">
                <a:ea typeface="Verdana"/>
              </a:rPr>
              <a:t>aufgenommen</a:t>
            </a:r>
            <a:r>
              <a:rPr lang="en-US" sz="1200" dirty="0">
                <a:ea typeface="Verdana"/>
              </a:rPr>
              <a:t>, ab Juli 2025 </a:t>
            </a:r>
            <a:r>
              <a:rPr lang="en-US" sz="1200" dirty="0" err="1">
                <a:ea typeface="Verdana"/>
              </a:rPr>
              <a:t>wurde</a:t>
            </a:r>
            <a:r>
              <a:rPr lang="en-US" sz="1200" dirty="0">
                <a:ea typeface="Verdana"/>
              </a:rPr>
              <a:t> </a:t>
            </a:r>
            <a:r>
              <a:rPr lang="en-US" sz="1200" dirty="0" err="1">
                <a:ea typeface="Verdana"/>
              </a:rPr>
              <a:t>diese</a:t>
            </a:r>
            <a:r>
              <a:rPr lang="en-US" sz="1200" dirty="0">
                <a:ea typeface="Verdana"/>
              </a:rPr>
              <a:t> Regel </a:t>
            </a:r>
            <a:r>
              <a:rPr lang="en-US" sz="1200" dirty="0" err="1">
                <a:ea typeface="Verdana"/>
              </a:rPr>
              <a:t>wieder</a:t>
            </a:r>
            <a:r>
              <a:rPr lang="en-US" sz="1200" dirty="0">
                <a:ea typeface="Verdana"/>
              </a:rPr>
              <a:t> </a:t>
            </a:r>
            <a:r>
              <a:rPr lang="en-US" sz="1200" dirty="0" err="1">
                <a:ea typeface="Verdana"/>
              </a:rPr>
              <a:t>deaktiviert</a:t>
            </a:r>
            <a:r>
              <a:rPr lang="en-US" sz="1200" dirty="0">
                <a:ea typeface="Verdana"/>
              </a:rPr>
              <a:t> – </a:t>
            </a:r>
            <a:r>
              <a:rPr lang="en-US" sz="1200" dirty="0" err="1">
                <a:ea typeface="Verdana"/>
              </a:rPr>
              <a:t>sie</a:t>
            </a:r>
            <a:r>
              <a:rPr lang="en-US" sz="1200" dirty="0">
                <a:ea typeface="Verdana"/>
              </a:rPr>
              <a:t> </a:t>
            </a:r>
            <a:r>
              <a:rPr lang="en-US" sz="1200" dirty="0" err="1">
                <a:ea typeface="Verdana"/>
              </a:rPr>
              <a:t>ist</a:t>
            </a:r>
            <a:r>
              <a:rPr lang="en-US" sz="1200" dirty="0">
                <a:ea typeface="Verdana"/>
              </a:rPr>
              <a:t> </a:t>
            </a:r>
            <a:r>
              <a:rPr lang="en-US" sz="1200" dirty="0" err="1">
                <a:ea typeface="Verdana"/>
              </a:rPr>
              <a:t>somit</a:t>
            </a:r>
            <a:r>
              <a:rPr lang="en-US" sz="1200" dirty="0">
                <a:ea typeface="Verdana"/>
              </a:rPr>
              <a:t> </a:t>
            </a:r>
            <a:r>
              <a:rPr lang="en-US" sz="1200" dirty="0" err="1">
                <a:ea typeface="Verdana"/>
              </a:rPr>
              <a:t>inaktiv</a:t>
            </a:r>
            <a:r>
              <a:rPr lang="en-US" sz="1200" dirty="0">
                <a:ea typeface="Verdana"/>
              </a:rPr>
              <a:t>.</a:t>
            </a:r>
            <a:endParaRPr lang="en-US" sz="1200" dirty="0">
              <a:solidFill>
                <a:srgbClr val="454545"/>
              </a:solidFill>
              <a:ea typeface="Verdana"/>
            </a:endParaRPr>
          </a:p>
          <a:p>
            <a:pPr marL="359410"/>
            <a:r>
              <a:rPr lang="en-US" sz="1200" dirty="0">
                <a:ea typeface="Verdana"/>
              </a:rPr>
              <a:t>Mit dem GDSN-Release November 2025 </a:t>
            </a:r>
            <a:r>
              <a:rPr lang="en-US" sz="1200" err="1">
                <a:ea typeface="Verdana"/>
              </a:rPr>
              <a:t>wird</a:t>
            </a:r>
            <a:r>
              <a:rPr lang="en-US" sz="1200" dirty="0">
                <a:ea typeface="Verdana"/>
              </a:rPr>
              <a:t> </a:t>
            </a:r>
            <a:r>
              <a:rPr lang="en-US" sz="1200" err="1">
                <a:ea typeface="Verdana"/>
              </a:rPr>
              <a:t>ein</a:t>
            </a:r>
            <a:r>
              <a:rPr lang="en-US" sz="1200" dirty="0">
                <a:ea typeface="Verdana"/>
              </a:rPr>
              <a:t> Opt-Out für AT für </a:t>
            </a:r>
            <a:r>
              <a:rPr lang="en-US" sz="1200" err="1">
                <a:ea typeface="Verdana"/>
              </a:rPr>
              <a:t>diese</a:t>
            </a:r>
            <a:r>
              <a:rPr lang="en-US" sz="1200" dirty="0">
                <a:ea typeface="Verdana"/>
              </a:rPr>
              <a:t> VR in den GDSN-Standard </a:t>
            </a:r>
            <a:r>
              <a:rPr lang="en-US" sz="1200" err="1">
                <a:ea typeface="Verdana"/>
              </a:rPr>
              <a:t>aufgenommen</a:t>
            </a:r>
            <a:r>
              <a:rPr lang="en-US" sz="1200" dirty="0">
                <a:ea typeface="Verdana"/>
              </a:rPr>
              <a:t>.</a:t>
            </a:r>
            <a:endParaRPr lang="en-US" sz="1200" dirty="0">
              <a:solidFill>
                <a:srgbClr val="454545"/>
              </a:solidFill>
              <a:ea typeface="Verdana"/>
            </a:endParaRPr>
          </a:p>
          <a:p>
            <a:pPr marL="73660" indent="0">
              <a:buNone/>
            </a:pPr>
            <a:endParaRPr lang="en-US" sz="1200" dirty="0">
              <a:ea typeface="Verdana"/>
            </a:endParaRPr>
          </a:p>
          <a:p>
            <a:pPr marL="359410"/>
            <a:r>
              <a:rPr lang="en-US" sz="1200" dirty="0">
                <a:ea typeface="Verdana"/>
              </a:rPr>
              <a:t>Die AT-</a:t>
            </a:r>
            <a:r>
              <a:rPr lang="en-US" sz="1200" dirty="0" err="1">
                <a:ea typeface="Verdana"/>
              </a:rPr>
              <a:t>Validierungsregel</a:t>
            </a:r>
            <a:r>
              <a:rPr lang="en-US" sz="1200" dirty="0">
                <a:ea typeface="Verdana"/>
              </a:rPr>
              <a:t> 321665 </a:t>
            </a:r>
            <a:r>
              <a:rPr lang="en-US" sz="1200" dirty="0" err="1">
                <a:ea typeface="Verdana"/>
              </a:rPr>
              <a:t>deckt</a:t>
            </a:r>
            <a:r>
              <a:rPr lang="en-US" sz="1200" dirty="0">
                <a:ea typeface="Verdana"/>
              </a:rPr>
              <a:t> die </a:t>
            </a:r>
            <a:r>
              <a:rPr lang="en-US" sz="1200" dirty="0" err="1">
                <a:ea typeface="Verdana"/>
              </a:rPr>
              <a:t>gewünschte</a:t>
            </a:r>
            <a:r>
              <a:rPr lang="en-US" sz="1200" dirty="0">
                <a:ea typeface="Verdana"/>
              </a:rPr>
              <a:t> </a:t>
            </a:r>
            <a:r>
              <a:rPr lang="en-US" sz="1200" dirty="0" err="1">
                <a:ea typeface="Verdana"/>
              </a:rPr>
              <a:t>Validierung</a:t>
            </a:r>
            <a:r>
              <a:rPr lang="en-US" sz="1200" dirty="0">
                <a:ea typeface="Verdana"/>
              </a:rPr>
              <a:t> ab:</a:t>
            </a:r>
            <a:endParaRPr lang="en-US" sz="1200" dirty="0">
              <a:solidFill>
                <a:srgbClr val="454545"/>
              </a:solidFill>
              <a:ea typeface="Verdana"/>
            </a:endParaRPr>
          </a:p>
          <a:p>
            <a:pPr marL="73660" indent="0">
              <a:buNone/>
            </a:pPr>
            <a:r>
              <a:rPr lang="en-US" sz="1100" dirty="0">
                <a:solidFill>
                  <a:srgbClr val="454545"/>
                </a:solidFill>
                <a:ea typeface="Roboto"/>
                <a:cs typeface="Roboto"/>
              </a:rPr>
              <a:t>  </a:t>
            </a:r>
            <a:r>
              <a:rPr lang="en-US" sz="1100" dirty="0" err="1">
                <a:solidFill>
                  <a:srgbClr val="454545"/>
                </a:solidFill>
                <a:ea typeface="Roboto"/>
                <a:cs typeface="Roboto"/>
              </a:rPr>
              <a:t>Warnung</a:t>
            </a:r>
            <a:r>
              <a:rPr lang="en-US" sz="1100" dirty="0">
                <a:solidFill>
                  <a:srgbClr val="454545"/>
                </a:solidFill>
                <a:ea typeface="Roboto"/>
                <a:cs typeface="Roboto"/>
              </a:rPr>
              <a:t>: </a:t>
            </a:r>
            <a:r>
              <a:rPr lang="en-US" sz="1100" dirty="0">
                <a:solidFill>
                  <a:srgbClr val="454545"/>
                </a:solidFill>
                <a:ea typeface="Verdana"/>
              </a:rPr>
              <a:t>Wenn "</a:t>
            </a:r>
            <a:r>
              <a:rPr lang="en-US" sz="1100" dirty="0" err="1">
                <a:solidFill>
                  <a:srgbClr val="454545"/>
                </a:solidFill>
                <a:ea typeface="Verdana"/>
              </a:rPr>
              <a:t>Importklassifikation</a:t>
            </a:r>
            <a:r>
              <a:rPr lang="en-US" sz="1100" dirty="0">
                <a:solidFill>
                  <a:srgbClr val="454545"/>
                </a:solidFill>
                <a:ea typeface="Verdana"/>
              </a:rPr>
              <a:t>: Wert [M229]" </a:t>
            </a:r>
            <a:r>
              <a:rPr lang="en-US" sz="1100" dirty="0" err="1">
                <a:solidFill>
                  <a:srgbClr val="454545"/>
                </a:solidFill>
                <a:ea typeface="Verdana"/>
              </a:rPr>
              <a:t>enthält</a:t>
            </a:r>
            <a:r>
              <a:rPr lang="en-US" sz="1100" dirty="0">
                <a:solidFill>
                  <a:srgbClr val="454545"/>
                </a:solidFill>
                <a:ea typeface="Verdana"/>
              </a:rPr>
              <a:t> 11 </a:t>
            </a:r>
            <a:r>
              <a:rPr lang="en-US" sz="1100" dirty="0" err="1">
                <a:solidFill>
                  <a:srgbClr val="454545"/>
                </a:solidFill>
                <a:ea typeface="Verdana"/>
              </a:rPr>
              <a:t>Ziffern</a:t>
            </a:r>
            <a:r>
              <a:rPr lang="en-US" sz="1100" dirty="0">
                <a:solidFill>
                  <a:srgbClr val="454545"/>
                </a:solidFill>
                <a:ea typeface="Verdana"/>
              </a:rPr>
              <a:t> und "</a:t>
            </a:r>
            <a:r>
              <a:rPr lang="en-US" sz="1100" dirty="0" err="1">
                <a:solidFill>
                  <a:srgbClr val="454545"/>
                </a:solidFill>
                <a:ea typeface="Verdana"/>
              </a:rPr>
              <a:t>Auslaufdatum</a:t>
            </a:r>
            <a:r>
              <a:rPr lang="en-US" sz="1100" dirty="0">
                <a:solidFill>
                  <a:srgbClr val="454545"/>
                </a:solidFill>
                <a:ea typeface="Verdana"/>
              </a:rPr>
              <a:t> [M004]" </a:t>
            </a:r>
            <a:r>
              <a:rPr lang="en-US" sz="1100" dirty="0" err="1">
                <a:solidFill>
                  <a:srgbClr val="454545"/>
                </a:solidFill>
                <a:ea typeface="Verdana"/>
              </a:rPr>
              <a:t>ist</a:t>
            </a:r>
            <a:r>
              <a:rPr lang="en-US" sz="1100" dirty="0">
                <a:solidFill>
                  <a:srgbClr val="454545"/>
                </a:solidFill>
                <a:ea typeface="Verdana"/>
              </a:rPr>
              <a:t> LEER   und </a:t>
            </a:r>
            <a:r>
              <a:rPr lang="en-US" sz="1100" dirty="0" err="1">
                <a:solidFill>
                  <a:srgbClr val="454545"/>
                </a:solidFill>
                <a:ea typeface="Verdana"/>
              </a:rPr>
              <a:t>gültig</a:t>
            </a:r>
            <a:r>
              <a:rPr lang="en-US" sz="1100" dirty="0">
                <a:solidFill>
                  <a:srgbClr val="454545"/>
                </a:solidFill>
                <a:ea typeface="Verdana"/>
              </a:rPr>
              <a:t>-Ab Datum [M002]  &gt; TT.MM.YY, </a:t>
            </a:r>
            <a:r>
              <a:rPr lang="en-US" sz="1100" dirty="0" err="1">
                <a:solidFill>
                  <a:srgbClr val="454545"/>
                </a:solidFill>
                <a:ea typeface="Verdana"/>
              </a:rPr>
              <a:t>dann</a:t>
            </a:r>
            <a:r>
              <a:rPr lang="en-US" sz="1100" dirty="0">
                <a:solidFill>
                  <a:srgbClr val="454545"/>
                </a:solidFill>
                <a:ea typeface="Verdana"/>
              </a:rPr>
              <a:t> muss "</a:t>
            </a:r>
            <a:r>
              <a:rPr lang="en-US" sz="1100" dirty="0" err="1">
                <a:solidFill>
                  <a:srgbClr val="454545"/>
                </a:solidFill>
                <a:ea typeface="Verdana"/>
              </a:rPr>
              <a:t>Importklassifikation</a:t>
            </a:r>
            <a:r>
              <a:rPr lang="en-US" sz="1100" dirty="0">
                <a:solidFill>
                  <a:srgbClr val="454545"/>
                </a:solidFill>
                <a:ea typeface="Verdana"/>
              </a:rPr>
              <a:t>: Art [M230]" =       </a:t>
            </a:r>
          </a:p>
          <a:p>
            <a:pPr marL="73660" indent="0">
              <a:buNone/>
            </a:pPr>
            <a:r>
              <a:rPr lang="en-US" sz="1100" dirty="0">
                <a:solidFill>
                  <a:srgbClr val="454545"/>
                </a:solidFill>
                <a:ea typeface="Verdana"/>
              </a:rPr>
              <a:t>  "(CUSTOMS_TARIFF_NUMBER) - </a:t>
            </a:r>
            <a:r>
              <a:rPr lang="en-US" sz="1100" dirty="0" err="1">
                <a:solidFill>
                  <a:srgbClr val="454545"/>
                </a:solidFill>
                <a:ea typeface="Verdana"/>
              </a:rPr>
              <a:t>Zolltarifnummer</a:t>
            </a:r>
            <a:r>
              <a:rPr lang="en-US" sz="1100" dirty="0">
                <a:solidFill>
                  <a:srgbClr val="454545"/>
                </a:solidFill>
                <a:ea typeface="Verdana"/>
              </a:rPr>
              <a:t>" sein. TT.MM.YY = </a:t>
            </a:r>
            <a:r>
              <a:rPr lang="en-US" sz="1100" dirty="0" err="1">
                <a:solidFill>
                  <a:srgbClr val="454545"/>
                </a:solidFill>
                <a:ea typeface="Verdana"/>
              </a:rPr>
              <a:t>goLive</a:t>
            </a:r>
            <a:r>
              <a:rPr lang="en-US" sz="1100" dirty="0">
                <a:solidFill>
                  <a:srgbClr val="454545"/>
                </a:solidFill>
                <a:ea typeface="Verdana"/>
              </a:rPr>
              <a:t> = 18.05.24</a:t>
            </a:r>
            <a:endParaRPr lang="en-US"/>
          </a:p>
          <a:p>
            <a:pPr marL="359410"/>
            <a:endParaRPr lang="en-US" dirty="0"/>
          </a:p>
          <a:p>
            <a:pPr marL="359410"/>
            <a:endParaRPr lang="en-GB" b="1"/>
          </a:p>
        </p:txBody>
      </p:sp>
      <p:sp>
        <p:nvSpPr>
          <p:cNvPr id="4" name="Slide Number Placeholder 3">
            <a:extLst>
              <a:ext uri="{FF2B5EF4-FFF2-40B4-BE49-F238E27FC236}">
                <a16:creationId xmlns:a16="http://schemas.microsoft.com/office/drawing/2014/main" id="{F9B76609-9830-AFF6-20F5-0E04E6A0CD0D}"/>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26</a:t>
            </a:fld>
            <a:endParaRPr lang="en-GB"/>
          </a:p>
        </p:txBody>
      </p:sp>
      <p:sp>
        <p:nvSpPr>
          <p:cNvPr id="5" name="Title 4">
            <a:extLst>
              <a:ext uri="{FF2B5EF4-FFF2-40B4-BE49-F238E27FC236}">
                <a16:creationId xmlns:a16="http://schemas.microsoft.com/office/drawing/2014/main" id="{3FB8F583-8E93-CF82-8A6A-7F0B5248B844}"/>
              </a:ext>
            </a:extLst>
          </p:cNvPr>
          <p:cNvSpPr>
            <a:spLocks noGrp="1"/>
          </p:cNvSpPr>
          <p:nvPr>
            <p:ph type="title"/>
          </p:nvPr>
        </p:nvSpPr>
        <p:spPr/>
        <p:txBody>
          <a:bodyPr/>
          <a:lstStyle/>
          <a:p>
            <a:r>
              <a:rPr lang="en-GB" dirty="0" err="1">
                <a:ea typeface="ＭＳ Ｐゴシック"/>
              </a:rPr>
              <a:t>Validierungsregel</a:t>
            </a:r>
            <a:r>
              <a:rPr lang="en-GB" dirty="0">
                <a:ea typeface="ＭＳ Ｐゴシック"/>
              </a:rPr>
              <a:t> GDSN VR 2025 - </a:t>
            </a:r>
            <a:r>
              <a:rPr lang="en-GB" dirty="0" err="1">
                <a:ea typeface="ＭＳ Ｐゴシック"/>
              </a:rPr>
              <a:t>deaktiviert</a:t>
            </a:r>
            <a:endParaRPr lang="en-GB" dirty="0">
              <a:ea typeface="ＭＳ Ｐゴシック"/>
            </a:endParaRPr>
          </a:p>
        </p:txBody>
      </p:sp>
    </p:spTree>
    <p:extLst>
      <p:ext uri="{BB962C8B-B14F-4D97-AF65-F5344CB8AC3E}">
        <p14:creationId xmlns:p14="http://schemas.microsoft.com/office/powerpoint/2010/main" val="1434532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17076-5E64-867C-1618-F9032F08792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10B267C-5801-D230-83A8-3F95E06202C9}"/>
              </a:ext>
            </a:extLst>
          </p:cNvPr>
          <p:cNvSpPr>
            <a:spLocks noGrp="1"/>
          </p:cNvSpPr>
          <p:nvPr>
            <p:ph idx="11"/>
          </p:nvPr>
        </p:nvSpPr>
        <p:spPr>
          <a:xfrm>
            <a:off x="447720" y="981006"/>
            <a:ext cx="8241707" cy="3312086"/>
          </a:xfrm>
        </p:spPr>
        <p:txBody>
          <a:bodyPr/>
          <a:lstStyle/>
          <a:p>
            <a:pPr marL="359410"/>
            <a:r>
              <a:rPr lang="en-GB" sz="1200" b="1" dirty="0" err="1">
                <a:ea typeface="Verdana"/>
              </a:rPr>
              <a:t>Validierungsregel</a:t>
            </a:r>
            <a:r>
              <a:rPr lang="en-GB" sz="1200" b="1" dirty="0">
                <a:ea typeface="Verdana"/>
              </a:rPr>
              <a:t> </a:t>
            </a:r>
            <a:r>
              <a:rPr lang="en-GB" sz="1200" b="1" dirty="0" err="1">
                <a:ea typeface="Verdana"/>
              </a:rPr>
              <a:t>wurde</a:t>
            </a:r>
            <a:r>
              <a:rPr lang="en-GB" sz="1200" b="1" dirty="0">
                <a:ea typeface="Verdana"/>
              </a:rPr>
              <a:t> </a:t>
            </a:r>
            <a:r>
              <a:rPr lang="en-GB" sz="1200" b="1" dirty="0" err="1">
                <a:ea typeface="Verdana"/>
              </a:rPr>
              <a:t>deaktiviert</a:t>
            </a:r>
            <a:endParaRPr lang="en-US" sz="1200" dirty="0">
              <a:ea typeface="ＭＳ Ｐゴシック"/>
            </a:endParaRPr>
          </a:p>
          <a:p>
            <a:pPr marL="73660" indent="0">
              <a:buNone/>
            </a:pPr>
            <a:endParaRPr lang="en-GB" sz="1200" b="1" dirty="0">
              <a:ea typeface="Verdana"/>
            </a:endParaRPr>
          </a:p>
          <a:p>
            <a:pPr marL="359410"/>
            <a:r>
              <a:rPr lang="en-US" sz="1200" dirty="0">
                <a:ea typeface="ＭＳ Ｐゴシック"/>
              </a:rPr>
              <a:t>GDSN VR 2027: </a:t>
            </a:r>
            <a:r>
              <a:rPr lang="de-AT" sz="1200" err="1">
                <a:ea typeface="ＭＳ Ｐゴシック"/>
              </a:rPr>
              <a:t>If</a:t>
            </a:r>
            <a:r>
              <a:rPr lang="de-AT" sz="1200" dirty="0">
                <a:ea typeface="ＭＳ Ｐゴシック"/>
              </a:rPr>
              <a:t> </a:t>
            </a:r>
            <a:r>
              <a:rPr lang="de-AT" sz="1200" err="1">
                <a:ea typeface="ＭＳ Ｐゴシック"/>
              </a:rPr>
              <a:t>targetMarketCountryCode</a:t>
            </a:r>
            <a:r>
              <a:rPr lang="de-AT" sz="1200" dirty="0">
                <a:ea typeface="ＭＳ Ｐゴシック"/>
              </a:rPr>
              <a:t> </a:t>
            </a:r>
            <a:r>
              <a:rPr lang="de-AT" sz="1200" err="1">
                <a:ea typeface="ＭＳ Ｐゴシック"/>
              </a:rPr>
              <a:t>equals</a:t>
            </a:r>
            <a:r>
              <a:rPr lang="de-AT" sz="1200" dirty="0">
                <a:ea typeface="ＭＳ Ｐゴシック"/>
              </a:rPr>
              <a:t> &lt;Geographic&gt; and </a:t>
            </a:r>
            <a:r>
              <a:rPr lang="de-AT" sz="1200" err="1">
                <a:ea typeface="ＭＳ Ｐゴシック"/>
              </a:rPr>
              <a:t>importClassificationTypeCode</a:t>
            </a:r>
            <a:r>
              <a:rPr lang="de-AT" sz="1200" dirty="0">
                <a:ea typeface="ＭＳ Ｐゴシック"/>
              </a:rPr>
              <a:t> </a:t>
            </a:r>
            <a:r>
              <a:rPr lang="de-AT" sz="1200" err="1">
                <a:ea typeface="ＭＳ Ｐゴシック"/>
              </a:rPr>
              <a:t>equals</a:t>
            </a:r>
            <a:r>
              <a:rPr lang="de-AT" sz="1200" dirty="0">
                <a:ea typeface="ＭＳ Ｐゴシック"/>
              </a:rPr>
              <a:t> 'TARIF_INTEGRE_DE_LA_COMMUNAUTE' </a:t>
            </a:r>
            <a:r>
              <a:rPr lang="de-AT" sz="1200" err="1">
                <a:ea typeface="ＭＳ Ｐゴシック"/>
              </a:rPr>
              <a:t>then</a:t>
            </a:r>
            <a:r>
              <a:rPr lang="de-AT" sz="1200" dirty="0">
                <a:ea typeface="ＭＳ Ｐゴシック"/>
              </a:rPr>
              <a:t> </a:t>
            </a:r>
            <a:r>
              <a:rPr lang="de-AT" sz="1200" err="1">
                <a:ea typeface="ＭＳ Ｐゴシック"/>
              </a:rPr>
              <a:t>importClassificationValue</a:t>
            </a:r>
            <a:r>
              <a:rPr lang="de-AT" sz="1200" dirty="0">
                <a:ea typeface="ＭＳ Ｐゴシック"/>
              </a:rPr>
              <a:t> SHALL </a:t>
            </a:r>
            <a:r>
              <a:rPr lang="de-AT" sz="1200" err="1">
                <a:ea typeface="ＭＳ Ｐゴシック"/>
              </a:rPr>
              <a:t>have</a:t>
            </a:r>
            <a:r>
              <a:rPr lang="de-AT" sz="1200" dirty="0">
                <a:ea typeface="ＭＳ Ｐゴシック"/>
              </a:rPr>
              <a:t> </a:t>
            </a:r>
            <a:r>
              <a:rPr lang="de-AT" sz="1200" err="1">
                <a:ea typeface="ＭＳ Ｐゴシック"/>
              </a:rPr>
              <a:t>exactly</a:t>
            </a:r>
            <a:r>
              <a:rPr lang="de-AT" sz="1200" dirty="0">
                <a:ea typeface="ＭＳ Ｐゴシック"/>
              </a:rPr>
              <a:t> 10 </a:t>
            </a:r>
            <a:r>
              <a:rPr lang="de-AT" sz="1200" err="1">
                <a:ea typeface="ＭＳ Ｐゴシック"/>
              </a:rPr>
              <a:t>digits</a:t>
            </a:r>
            <a:r>
              <a:rPr lang="en-US" sz="1200" dirty="0">
                <a:ea typeface="ＭＳ Ｐゴシック"/>
              </a:rPr>
              <a:t>.</a:t>
            </a:r>
            <a:endParaRPr lang="de-DE" sz="1200"/>
          </a:p>
          <a:p>
            <a:pPr marL="73660" indent="0">
              <a:buNone/>
            </a:pPr>
            <a:endParaRPr lang="en-US" sz="1200" dirty="0">
              <a:solidFill>
                <a:srgbClr val="454545"/>
              </a:solidFill>
              <a:ea typeface="Verdana"/>
            </a:endParaRPr>
          </a:p>
          <a:p>
            <a:pPr marL="359410"/>
            <a:r>
              <a:rPr lang="en-US" sz="1200" dirty="0">
                <a:ea typeface="Verdana"/>
              </a:rPr>
              <a:t>Die VR </a:t>
            </a:r>
            <a:r>
              <a:rPr lang="en-US" sz="1200" dirty="0" err="1">
                <a:ea typeface="Verdana"/>
              </a:rPr>
              <a:t>wurde</a:t>
            </a:r>
            <a:r>
              <a:rPr lang="en-US" sz="1200" dirty="0">
                <a:ea typeface="Verdana"/>
              </a:rPr>
              <a:t> </a:t>
            </a:r>
            <a:r>
              <a:rPr lang="en-US" sz="1200" dirty="0" err="1">
                <a:ea typeface="Verdana"/>
              </a:rPr>
              <a:t>mit</a:t>
            </a:r>
            <a:r>
              <a:rPr lang="en-US" sz="1200" dirty="0">
                <a:ea typeface="Verdana"/>
              </a:rPr>
              <a:t> dem Mai-Release 2025 </a:t>
            </a:r>
            <a:r>
              <a:rPr lang="en-US" sz="1200" dirty="0" err="1">
                <a:ea typeface="Verdana"/>
              </a:rPr>
              <a:t>aufgenommen</a:t>
            </a:r>
            <a:r>
              <a:rPr lang="en-US" sz="1200" dirty="0">
                <a:ea typeface="Verdana"/>
              </a:rPr>
              <a:t>, ab Juli 2025 </a:t>
            </a:r>
            <a:r>
              <a:rPr lang="en-US" sz="1200" dirty="0" err="1">
                <a:ea typeface="Verdana"/>
              </a:rPr>
              <a:t>wurde</a:t>
            </a:r>
            <a:r>
              <a:rPr lang="en-US" sz="1200" dirty="0">
                <a:ea typeface="Verdana"/>
              </a:rPr>
              <a:t> </a:t>
            </a:r>
            <a:r>
              <a:rPr lang="en-US" sz="1200" dirty="0" err="1">
                <a:ea typeface="Verdana"/>
              </a:rPr>
              <a:t>diese</a:t>
            </a:r>
            <a:r>
              <a:rPr lang="en-US" sz="1200" dirty="0">
                <a:ea typeface="Verdana"/>
              </a:rPr>
              <a:t> Regel </a:t>
            </a:r>
            <a:r>
              <a:rPr lang="en-US" sz="1200" dirty="0" err="1">
                <a:ea typeface="Verdana"/>
              </a:rPr>
              <a:t>wieder</a:t>
            </a:r>
            <a:r>
              <a:rPr lang="en-US" sz="1200" dirty="0">
                <a:ea typeface="Verdana"/>
              </a:rPr>
              <a:t> </a:t>
            </a:r>
            <a:r>
              <a:rPr lang="en-US" sz="1200" dirty="0" err="1">
                <a:ea typeface="Verdana"/>
              </a:rPr>
              <a:t>deaktiviert</a:t>
            </a:r>
            <a:r>
              <a:rPr lang="en-US" sz="1200" dirty="0">
                <a:ea typeface="Verdana"/>
              </a:rPr>
              <a:t> – </a:t>
            </a:r>
            <a:r>
              <a:rPr lang="en-US" sz="1200" dirty="0" err="1">
                <a:ea typeface="Verdana"/>
              </a:rPr>
              <a:t>sie</a:t>
            </a:r>
            <a:r>
              <a:rPr lang="en-US" sz="1200" dirty="0">
                <a:ea typeface="Verdana"/>
              </a:rPr>
              <a:t> </a:t>
            </a:r>
            <a:r>
              <a:rPr lang="en-US" sz="1200" dirty="0" err="1">
                <a:ea typeface="Verdana"/>
              </a:rPr>
              <a:t>ist</a:t>
            </a:r>
            <a:r>
              <a:rPr lang="en-US" sz="1200" dirty="0">
                <a:ea typeface="Verdana"/>
              </a:rPr>
              <a:t> </a:t>
            </a:r>
            <a:r>
              <a:rPr lang="en-US" sz="1200" dirty="0" err="1">
                <a:ea typeface="Verdana"/>
              </a:rPr>
              <a:t>somit</a:t>
            </a:r>
            <a:r>
              <a:rPr lang="en-US" sz="1200" dirty="0">
                <a:ea typeface="Verdana"/>
              </a:rPr>
              <a:t> </a:t>
            </a:r>
            <a:r>
              <a:rPr lang="en-US" sz="1200" dirty="0" err="1">
                <a:ea typeface="Verdana"/>
              </a:rPr>
              <a:t>inaktiv</a:t>
            </a:r>
            <a:r>
              <a:rPr lang="en-US" sz="1200" dirty="0">
                <a:ea typeface="Verdana"/>
              </a:rPr>
              <a:t>.</a:t>
            </a:r>
            <a:endParaRPr lang="en-US" sz="1200" dirty="0">
              <a:solidFill>
                <a:srgbClr val="454545"/>
              </a:solidFill>
              <a:ea typeface="Verdana"/>
            </a:endParaRPr>
          </a:p>
          <a:p>
            <a:pPr marL="359410"/>
            <a:r>
              <a:rPr lang="en-US" sz="1200" dirty="0">
                <a:ea typeface="Verdana"/>
              </a:rPr>
              <a:t>Mit dem GDSN-Release November 2025 </a:t>
            </a:r>
            <a:r>
              <a:rPr lang="en-US" sz="1200" err="1">
                <a:ea typeface="Verdana"/>
              </a:rPr>
              <a:t>wird</a:t>
            </a:r>
            <a:r>
              <a:rPr lang="en-US" sz="1200" dirty="0">
                <a:ea typeface="Verdana"/>
              </a:rPr>
              <a:t> </a:t>
            </a:r>
            <a:r>
              <a:rPr lang="en-US" sz="1200" err="1">
                <a:ea typeface="Verdana"/>
              </a:rPr>
              <a:t>ein</a:t>
            </a:r>
            <a:r>
              <a:rPr lang="en-US" sz="1200" dirty="0">
                <a:ea typeface="Verdana"/>
              </a:rPr>
              <a:t> Opt-Out für AT für </a:t>
            </a:r>
            <a:r>
              <a:rPr lang="en-US" sz="1200" err="1">
                <a:ea typeface="Verdana"/>
              </a:rPr>
              <a:t>diese</a:t>
            </a:r>
            <a:r>
              <a:rPr lang="en-US" sz="1200" dirty="0">
                <a:ea typeface="Verdana"/>
              </a:rPr>
              <a:t> VR in den GDSN-Standard </a:t>
            </a:r>
            <a:r>
              <a:rPr lang="en-US" sz="1200" err="1">
                <a:ea typeface="Verdana"/>
              </a:rPr>
              <a:t>aufgenommen</a:t>
            </a:r>
            <a:r>
              <a:rPr lang="en-US" sz="1200" dirty="0">
                <a:ea typeface="Verdana"/>
              </a:rPr>
              <a:t>.</a:t>
            </a:r>
            <a:endParaRPr lang="en-US" sz="1200" dirty="0">
              <a:solidFill>
                <a:srgbClr val="454545"/>
              </a:solidFill>
              <a:ea typeface="Verdana"/>
            </a:endParaRPr>
          </a:p>
          <a:p>
            <a:pPr marL="73660" indent="0">
              <a:buNone/>
            </a:pPr>
            <a:endParaRPr lang="en-US" sz="1200" dirty="0">
              <a:ea typeface="Verdana"/>
            </a:endParaRPr>
          </a:p>
          <a:p>
            <a:pPr marL="359410"/>
            <a:r>
              <a:rPr lang="en-US" sz="1200" dirty="0">
                <a:ea typeface="Verdana"/>
              </a:rPr>
              <a:t>Die AT-</a:t>
            </a:r>
            <a:r>
              <a:rPr lang="en-US" sz="1200" dirty="0" err="1">
                <a:ea typeface="Verdana"/>
              </a:rPr>
              <a:t>Validierungsregel</a:t>
            </a:r>
            <a:r>
              <a:rPr lang="en-US" sz="1200" dirty="0">
                <a:ea typeface="Verdana"/>
              </a:rPr>
              <a:t> 321667 </a:t>
            </a:r>
            <a:r>
              <a:rPr lang="en-US" sz="1200" dirty="0" err="1">
                <a:ea typeface="Verdana"/>
              </a:rPr>
              <a:t>deckt</a:t>
            </a:r>
            <a:r>
              <a:rPr lang="en-US" sz="1200" dirty="0">
                <a:ea typeface="Verdana"/>
              </a:rPr>
              <a:t> die </a:t>
            </a:r>
            <a:r>
              <a:rPr lang="en-US" sz="1200" dirty="0" err="1">
                <a:ea typeface="Verdana"/>
              </a:rPr>
              <a:t>gewünschte</a:t>
            </a:r>
            <a:r>
              <a:rPr lang="en-US" sz="1200" dirty="0">
                <a:ea typeface="Verdana"/>
              </a:rPr>
              <a:t> </a:t>
            </a:r>
            <a:r>
              <a:rPr lang="en-US" sz="1200" dirty="0" err="1">
                <a:ea typeface="Verdana"/>
              </a:rPr>
              <a:t>Validierung</a:t>
            </a:r>
            <a:r>
              <a:rPr lang="en-US" sz="1200" dirty="0">
                <a:ea typeface="Verdana"/>
              </a:rPr>
              <a:t> ab:</a:t>
            </a:r>
            <a:endParaRPr lang="en-US" sz="1200" dirty="0">
              <a:solidFill>
                <a:srgbClr val="454545"/>
              </a:solidFill>
              <a:ea typeface="Verdana"/>
            </a:endParaRPr>
          </a:p>
          <a:p>
            <a:pPr marL="73660" indent="0">
              <a:buNone/>
            </a:pPr>
            <a:r>
              <a:rPr lang="en-US" sz="1100" dirty="0">
                <a:solidFill>
                  <a:srgbClr val="454545"/>
                </a:solidFill>
                <a:ea typeface="Verdana"/>
              </a:rPr>
              <a:t>  </a:t>
            </a:r>
            <a:r>
              <a:rPr lang="en-US" sz="1100" dirty="0" err="1">
                <a:solidFill>
                  <a:srgbClr val="454545"/>
                </a:solidFill>
                <a:ea typeface="Verdana"/>
              </a:rPr>
              <a:t>Warnung</a:t>
            </a:r>
            <a:r>
              <a:rPr lang="en-US" sz="1100" dirty="0">
                <a:solidFill>
                  <a:srgbClr val="454545"/>
                </a:solidFill>
                <a:ea typeface="Verdana"/>
              </a:rPr>
              <a:t>: Wenn "</a:t>
            </a:r>
            <a:r>
              <a:rPr lang="en-US" sz="1100" dirty="0" err="1">
                <a:solidFill>
                  <a:srgbClr val="454545"/>
                </a:solidFill>
                <a:ea typeface="Verdana"/>
              </a:rPr>
              <a:t>Importklassifikation</a:t>
            </a:r>
            <a:r>
              <a:rPr lang="en-US" sz="1100" dirty="0">
                <a:solidFill>
                  <a:srgbClr val="454545"/>
                </a:solidFill>
                <a:ea typeface="Verdana"/>
              </a:rPr>
              <a:t>: Wert [M229]" </a:t>
            </a:r>
            <a:r>
              <a:rPr lang="en-US" sz="1100" dirty="0" err="1">
                <a:solidFill>
                  <a:srgbClr val="454545"/>
                </a:solidFill>
                <a:ea typeface="Verdana"/>
              </a:rPr>
              <a:t>enthält</a:t>
            </a:r>
            <a:r>
              <a:rPr lang="en-US" sz="1100" dirty="0">
                <a:solidFill>
                  <a:srgbClr val="454545"/>
                </a:solidFill>
                <a:ea typeface="Verdana"/>
              </a:rPr>
              <a:t> 10 </a:t>
            </a:r>
            <a:r>
              <a:rPr lang="en-US" sz="1100" dirty="0" err="1">
                <a:solidFill>
                  <a:srgbClr val="454545"/>
                </a:solidFill>
                <a:ea typeface="Verdana"/>
              </a:rPr>
              <a:t>Ziffern</a:t>
            </a:r>
            <a:r>
              <a:rPr lang="en-US" sz="1100" dirty="0">
                <a:solidFill>
                  <a:srgbClr val="454545"/>
                </a:solidFill>
                <a:ea typeface="Verdana"/>
              </a:rPr>
              <a:t> und "</a:t>
            </a:r>
            <a:r>
              <a:rPr lang="en-US" sz="1100" dirty="0" err="1">
                <a:solidFill>
                  <a:srgbClr val="454545"/>
                </a:solidFill>
                <a:ea typeface="Verdana"/>
              </a:rPr>
              <a:t>Auslaufdatum</a:t>
            </a:r>
            <a:r>
              <a:rPr lang="en-US" sz="1100" dirty="0">
                <a:solidFill>
                  <a:srgbClr val="454545"/>
                </a:solidFill>
                <a:ea typeface="Verdana"/>
              </a:rPr>
              <a:t> [M004]" </a:t>
            </a:r>
            <a:r>
              <a:rPr lang="en-US" sz="1100" dirty="0" err="1">
                <a:solidFill>
                  <a:srgbClr val="454545"/>
                </a:solidFill>
                <a:ea typeface="Verdana"/>
              </a:rPr>
              <a:t>ist</a:t>
            </a:r>
            <a:r>
              <a:rPr lang="en-US" sz="1100" dirty="0">
                <a:solidFill>
                  <a:srgbClr val="454545"/>
                </a:solidFill>
                <a:ea typeface="Verdana"/>
              </a:rPr>
              <a:t> LEER   und </a:t>
            </a:r>
            <a:r>
              <a:rPr lang="en-US" sz="1100" dirty="0" err="1">
                <a:solidFill>
                  <a:srgbClr val="454545"/>
                </a:solidFill>
                <a:ea typeface="Verdana"/>
              </a:rPr>
              <a:t>gültig</a:t>
            </a:r>
            <a:r>
              <a:rPr lang="en-US" sz="1100" dirty="0">
                <a:solidFill>
                  <a:srgbClr val="454545"/>
                </a:solidFill>
                <a:ea typeface="Verdana"/>
              </a:rPr>
              <a:t>-Ab Datum [M002] &gt; TT.MM.YY, = TT.MM.YY = </a:t>
            </a:r>
            <a:r>
              <a:rPr lang="en-US" sz="1100" dirty="0" err="1">
                <a:solidFill>
                  <a:srgbClr val="454545"/>
                </a:solidFill>
                <a:ea typeface="Verdana"/>
              </a:rPr>
              <a:t>goLive</a:t>
            </a:r>
            <a:r>
              <a:rPr lang="en-US" sz="1100" dirty="0">
                <a:solidFill>
                  <a:srgbClr val="454545"/>
                </a:solidFill>
                <a:ea typeface="Verdana"/>
              </a:rPr>
              <a:t> = 18.05.24, </a:t>
            </a:r>
            <a:r>
              <a:rPr lang="en-US" sz="1100" dirty="0" err="1">
                <a:solidFill>
                  <a:srgbClr val="454545"/>
                </a:solidFill>
                <a:ea typeface="Verdana"/>
              </a:rPr>
              <a:t>dann</a:t>
            </a:r>
            <a:r>
              <a:rPr lang="en-US" sz="1100" dirty="0">
                <a:solidFill>
                  <a:srgbClr val="454545"/>
                </a:solidFill>
                <a:ea typeface="Verdana"/>
              </a:rPr>
              <a:t> muss "</a:t>
            </a:r>
            <a:r>
              <a:rPr lang="en-US" sz="1100" dirty="0" err="1">
                <a:solidFill>
                  <a:srgbClr val="454545"/>
                </a:solidFill>
                <a:ea typeface="Verdana"/>
              </a:rPr>
              <a:t>Importklassifikation</a:t>
            </a:r>
            <a:r>
              <a:rPr lang="en-US" sz="1100" dirty="0">
                <a:solidFill>
                  <a:srgbClr val="454545"/>
                </a:solidFill>
                <a:ea typeface="Verdana"/>
              </a:rPr>
              <a:t>:   Art [M230]"  "(TARIF_INTEGRE_DE_LA_COMMUNAUTE) - </a:t>
            </a:r>
            <a:r>
              <a:rPr lang="en-US" sz="1100" dirty="0" err="1">
                <a:solidFill>
                  <a:srgbClr val="454545"/>
                </a:solidFill>
                <a:ea typeface="Verdana"/>
              </a:rPr>
              <a:t>Integrierter</a:t>
            </a:r>
            <a:r>
              <a:rPr lang="en-US" sz="1100" dirty="0">
                <a:solidFill>
                  <a:srgbClr val="454545"/>
                </a:solidFill>
                <a:ea typeface="Verdana"/>
              </a:rPr>
              <a:t> </a:t>
            </a:r>
            <a:r>
              <a:rPr lang="en-US" sz="1100" dirty="0" err="1">
                <a:solidFill>
                  <a:srgbClr val="454545"/>
                </a:solidFill>
                <a:ea typeface="Verdana"/>
              </a:rPr>
              <a:t>Zolltarif</a:t>
            </a:r>
            <a:r>
              <a:rPr lang="en-US" sz="1100" dirty="0">
                <a:solidFill>
                  <a:srgbClr val="454545"/>
                </a:solidFill>
                <a:ea typeface="Verdana"/>
              </a:rPr>
              <a:t> der </a:t>
            </a:r>
            <a:r>
              <a:rPr lang="en-US" sz="1100" dirty="0" err="1">
                <a:solidFill>
                  <a:srgbClr val="454545"/>
                </a:solidFill>
                <a:ea typeface="Verdana"/>
              </a:rPr>
              <a:t>Europäischen</a:t>
            </a:r>
            <a:r>
              <a:rPr lang="en-US" sz="1100" dirty="0">
                <a:solidFill>
                  <a:srgbClr val="454545"/>
                </a:solidFill>
                <a:ea typeface="Verdana"/>
              </a:rPr>
              <a:t> Gemeinschaft"   sein. </a:t>
            </a:r>
          </a:p>
          <a:p>
            <a:pPr marL="359410"/>
            <a:endParaRPr lang="en-GB" b="1" dirty="0"/>
          </a:p>
        </p:txBody>
      </p:sp>
      <p:sp>
        <p:nvSpPr>
          <p:cNvPr id="4" name="Slide Number Placeholder 3">
            <a:extLst>
              <a:ext uri="{FF2B5EF4-FFF2-40B4-BE49-F238E27FC236}">
                <a16:creationId xmlns:a16="http://schemas.microsoft.com/office/drawing/2014/main" id="{852395E9-2CE7-58DE-9D3A-59C17397A3C3}"/>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27</a:t>
            </a:fld>
            <a:endParaRPr lang="en-GB"/>
          </a:p>
        </p:txBody>
      </p:sp>
      <p:sp>
        <p:nvSpPr>
          <p:cNvPr id="5" name="Title 4">
            <a:extLst>
              <a:ext uri="{FF2B5EF4-FFF2-40B4-BE49-F238E27FC236}">
                <a16:creationId xmlns:a16="http://schemas.microsoft.com/office/drawing/2014/main" id="{4528228C-0463-6770-A8FB-5B48103B4FFD}"/>
              </a:ext>
            </a:extLst>
          </p:cNvPr>
          <p:cNvSpPr>
            <a:spLocks noGrp="1"/>
          </p:cNvSpPr>
          <p:nvPr>
            <p:ph type="title"/>
          </p:nvPr>
        </p:nvSpPr>
        <p:spPr/>
        <p:txBody>
          <a:bodyPr/>
          <a:lstStyle/>
          <a:p>
            <a:r>
              <a:rPr lang="en-GB" dirty="0" err="1">
                <a:ea typeface="ＭＳ Ｐゴシック"/>
              </a:rPr>
              <a:t>Validierungsregel</a:t>
            </a:r>
            <a:r>
              <a:rPr lang="en-GB" dirty="0">
                <a:ea typeface="ＭＳ Ｐゴシック"/>
              </a:rPr>
              <a:t> GDSN VR 2027 - </a:t>
            </a:r>
            <a:r>
              <a:rPr lang="en-GB" dirty="0" err="1">
                <a:ea typeface="ＭＳ Ｐゴシック"/>
              </a:rPr>
              <a:t>deaktiviert</a:t>
            </a:r>
            <a:endParaRPr lang="en-GB" dirty="0" err="1"/>
          </a:p>
        </p:txBody>
      </p:sp>
    </p:spTree>
    <p:extLst>
      <p:ext uri="{BB962C8B-B14F-4D97-AF65-F5344CB8AC3E}">
        <p14:creationId xmlns:p14="http://schemas.microsoft.com/office/powerpoint/2010/main" val="1888297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03E6-C893-8776-E963-99CE9A4ECF33}"/>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BF98DD5-CCA6-05C7-F917-E740FD99209E}"/>
              </a:ext>
            </a:extLst>
          </p:cNvPr>
          <p:cNvSpPr>
            <a:spLocks noGrp="1"/>
          </p:cNvSpPr>
          <p:nvPr>
            <p:ph idx="11"/>
          </p:nvPr>
        </p:nvSpPr>
        <p:spPr/>
        <p:txBody>
          <a:bodyPr/>
          <a:lstStyle/>
          <a:p>
            <a:pPr marL="359410"/>
            <a:r>
              <a:rPr lang="en-GB" sz="1200" b="1" err="1">
                <a:ea typeface="Verdana"/>
              </a:rPr>
              <a:t>Validierungsregel</a:t>
            </a:r>
            <a:r>
              <a:rPr lang="en-GB" sz="1200" b="1" dirty="0">
                <a:ea typeface="Verdana"/>
              </a:rPr>
              <a:t> </a:t>
            </a:r>
            <a:r>
              <a:rPr lang="en-GB" sz="1200" b="1" err="1">
                <a:ea typeface="Verdana"/>
              </a:rPr>
              <a:t>wurde</a:t>
            </a:r>
            <a:r>
              <a:rPr lang="en-GB" sz="1200" b="1" dirty="0">
                <a:ea typeface="Verdana"/>
              </a:rPr>
              <a:t> </a:t>
            </a:r>
            <a:r>
              <a:rPr lang="en-GB" sz="1200" b="1" err="1">
                <a:ea typeface="Verdana"/>
              </a:rPr>
              <a:t>deaktiviert</a:t>
            </a:r>
            <a:endParaRPr lang="en-US" sz="1200"/>
          </a:p>
          <a:p>
            <a:pPr marL="73660" indent="0">
              <a:buNone/>
            </a:pPr>
            <a:endParaRPr lang="en-GB" sz="1200" b="1" dirty="0">
              <a:ea typeface="Verdana"/>
            </a:endParaRPr>
          </a:p>
          <a:p>
            <a:pPr marL="359410"/>
            <a:r>
              <a:rPr lang="en-US" sz="1200" dirty="0">
                <a:ea typeface="ＭＳ Ｐゴシック"/>
              </a:rPr>
              <a:t>GDSN VR 2000: </a:t>
            </a:r>
            <a:r>
              <a:rPr lang="de-AT" sz="1200" err="1">
                <a:ea typeface="ＭＳ Ｐゴシック"/>
              </a:rPr>
              <a:t>If</a:t>
            </a:r>
            <a:r>
              <a:rPr lang="de-AT" sz="1200" dirty="0">
                <a:ea typeface="ＭＳ Ｐゴシック"/>
              </a:rPr>
              <a:t> </a:t>
            </a:r>
            <a:r>
              <a:rPr lang="de-AT" sz="1200" err="1">
                <a:ea typeface="ＭＳ Ｐゴシック"/>
              </a:rPr>
              <a:t>targetMarketCountryCode</a:t>
            </a:r>
            <a:r>
              <a:rPr lang="de-AT" sz="1200" dirty="0">
                <a:ea typeface="ＭＳ Ｐゴシック"/>
              </a:rPr>
              <a:t> </a:t>
            </a:r>
            <a:r>
              <a:rPr lang="de-AT" sz="1200" err="1">
                <a:ea typeface="ＭＳ Ｐゴシック"/>
              </a:rPr>
              <a:t>equals</a:t>
            </a:r>
            <a:r>
              <a:rPr lang="de-AT" sz="1200" dirty="0">
                <a:ea typeface="ＭＳ Ｐゴシック"/>
              </a:rPr>
              <a:t> &lt;Geographic&gt; and </a:t>
            </a:r>
            <a:r>
              <a:rPr lang="de-AT" sz="1200" err="1">
                <a:ea typeface="ＭＳ Ｐゴシック"/>
              </a:rPr>
              <a:t>dangerousGoodsLimitedQuantitiesCode</a:t>
            </a:r>
            <a:r>
              <a:rPr lang="de-AT" sz="1200" dirty="0">
                <a:ea typeface="ＭＳ Ｐゴシック"/>
              </a:rPr>
              <a:t> </a:t>
            </a:r>
            <a:r>
              <a:rPr lang="de-AT" sz="1200" err="1">
                <a:ea typeface="ＭＳ Ｐゴシック"/>
              </a:rPr>
              <a:t>is</a:t>
            </a:r>
            <a:r>
              <a:rPr lang="de-AT" sz="1200" dirty="0">
                <a:ea typeface="ＭＳ Ｐゴシック"/>
              </a:rPr>
              <a:t> </a:t>
            </a:r>
            <a:r>
              <a:rPr lang="de-AT" sz="1200" err="1">
                <a:ea typeface="ＭＳ Ｐゴシック"/>
              </a:rPr>
              <a:t>used</a:t>
            </a:r>
            <a:r>
              <a:rPr lang="de-AT" sz="1200" dirty="0">
                <a:ea typeface="ＭＳ Ｐゴシック"/>
              </a:rPr>
              <a:t> </a:t>
            </a:r>
            <a:r>
              <a:rPr lang="de-AT" sz="1200" err="1">
                <a:ea typeface="ＭＳ Ｐゴシック"/>
              </a:rPr>
              <a:t>then</a:t>
            </a:r>
            <a:r>
              <a:rPr lang="de-AT" sz="1200" dirty="0">
                <a:ea typeface="ＭＳ Ｐゴシック"/>
              </a:rPr>
              <a:t> </a:t>
            </a:r>
            <a:r>
              <a:rPr lang="de-AT" sz="1200" err="1">
                <a:ea typeface="ＭＳ Ｐゴシック"/>
              </a:rPr>
              <a:t>dangerousGoodsRegulationCode</a:t>
            </a:r>
            <a:r>
              <a:rPr lang="de-AT" sz="1200" dirty="0">
                <a:ea typeface="ＭＳ Ｐゴシック"/>
              </a:rPr>
              <a:t> SHALL </a:t>
            </a:r>
            <a:r>
              <a:rPr lang="de-AT" sz="1200" err="1">
                <a:ea typeface="ＭＳ Ｐゴシック"/>
              </a:rPr>
              <a:t>equal</a:t>
            </a:r>
            <a:r>
              <a:rPr lang="de-AT" sz="1200" dirty="0">
                <a:ea typeface="ＭＳ Ｐゴシック"/>
              </a:rPr>
              <a:t> 'ZCG' on at least </a:t>
            </a:r>
            <a:r>
              <a:rPr lang="de-AT" sz="1200" err="1">
                <a:ea typeface="ＭＳ Ｐゴシック"/>
              </a:rPr>
              <a:t>one</a:t>
            </a:r>
            <a:r>
              <a:rPr lang="de-AT" sz="1200" dirty="0">
                <a:ea typeface="ＭＳ Ｐゴシック"/>
              </a:rPr>
              <a:t> trade item in </a:t>
            </a:r>
            <a:r>
              <a:rPr lang="de-AT" sz="1200" err="1">
                <a:ea typeface="ＭＳ Ｐゴシック"/>
              </a:rPr>
              <a:t>the</a:t>
            </a:r>
            <a:r>
              <a:rPr lang="de-AT" sz="1200" dirty="0">
                <a:ea typeface="ＭＳ Ｐゴシック"/>
              </a:rPr>
              <a:t> </a:t>
            </a:r>
            <a:r>
              <a:rPr lang="de-AT" sz="1200" err="1">
                <a:ea typeface="ＭＳ Ｐゴシック"/>
              </a:rPr>
              <a:t>hierarchy</a:t>
            </a:r>
            <a:r>
              <a:rPr lang="de-AT" sz="1200" dirty="0">
                <a:ea typeface="ＭＳ Ｐゴシック"/>
              </a:rPr>
              <a:t> </a:t>
            </a:r>
            <a:r>
              <a:rPr lang="de-AT" sz="1200" err="1">
                <a:ea typeface="ＭＳ Ｐゴシック"/>
              </a:rPr>
              <a:t>where</a:t>
            </a:r>
            <a:r>
              <a:rPr lang="de-AT" sz="1200" dirty="0">
                <a:ea typeface="ＭＳ Ｐゴシック"/>
              </a:rPr>
              <a:t> </a:t>
            </a:r>
            <a:r>
              <a:rPr lang="de-AT" sz="1200" err="1">
                <a:ea typeface="ＭＳ Ｐゴシック"/>
              </a:rPr>
              <a:t>isTradeItemABaseUnit</a:t>
            </a:r>
            <a:r>
              <a:rPr lang="de-AT" sz="1200" dirty="0">
                <a:ea typeface="ＭＳ Ｐゴシック"/>
              </a:rPr>
              <a:t> </a:t>
            </a:r>
            <a:r>
              <a:rPr lang="de-AT" sz="1200" err="1">
                <a:ea typeface="ＭＳ Ｐゴシック"/>
              </a:rPr>
              <a:t>equals</a:t>
            </a:r>
            <a:r>
              <a:rPr lang="de-AT" sz="1200" dirty="0">
                <a:ea typeface="ＭＳ Ｐゴシック"/>
              </a:rPr>
              <a:t> '</a:t>
            </a:r>
            <a:r>
              <a:rPr lang="de-AT" sz="1200" err="1">
                <a:ea typeface="ＭＳ Ｐゴシック"/>
              </a:rPr>
              <a:t>true</a:t>
            </a:r>
            <a:r>
              <a:rPr lang="de-AT" sz="1200" dirty="0">
                <a:ea typeface="ＭＳ Ｐゴシック"/>
              </a:rPr>
              <a:t>'.</a:t>
            </a:r>
            <a:endParaRPr lang="en-US" sz="1200" dirty="0">
              <a:ea typeface="ＭＳ Ｐゴシック"/>
            </a:endParaRPr>
          </a:p>
          <a:p>
            <a:pPr marL="359410"/>
            <a:endParaRPr lang="de-AT" sz="1200" dirty="0"/>
          </a:p>
          <a:p>
            <a:pPr marL="359410"/>
            <a:r>
              <a:rPr lang="de-AT" sz="1200" dirty="0">
                <a:ea typeface="ＭＳ Ｐゴシック"/>
              </a:rPr>
              <a:t>Die Regel prüft, ob ein Kennzeichen für Gefahrgut = JA gesetzt wurde, wenn eine </a:t>
            </a:r>
            <a:r>
              <a:rPr lang="de-AT" sz="1200" dirty="0">
                <a:ea typeface="Verdana"/>
              </a:rPr>
              <a:t>Begrenzte Menge gemäß ADR angegeben wird.</a:t>
            </a:r>
            <a:endParaRPr lang="de-AT" sz="1200" dirty="0"/>
          </a:p>
          <a:p>
            <a:pPr marL="359410"/>
            <a:endParaRPr lang="en-GB" b="1"/>
          </a:p>
          <a:p>
            <a:pPr marL="359410"/>
            <a:r>
              <a:rPr lang="en-US" sz="1200" dirty="0">
                <a:ea typeface="Verdana"/>
              </a:rPr>
              <a:t>Die VR </a:t>
            </a:r>
            <a:r>
              <a:rPr lang="en-US" sz="1200" dirty="0" err="1">
                <a:ea typeface="Verdana"/>
              </a:rPr>
              <a:t>wurde</a:t>
            </a:r>
            <a:r>
              <a:rPr lang="en-US" sz="1200" dirty="0">
                <a:ea typeface="Verdana"/>
              </a:rPr>
              <a:t> </a:t>
            </a:r>
            <a:r>
              <a:rPr lang="en-US" sz="1200" dirty="0" err="1">
                <a:ea typeface="Verdana"/>
              </a:rPr>
              <a:t>mit</a:t>
            </a:r>
            <a:r>
              <a:rPr lang="en-US" sz="1200" dirty="0">
                <a:ea typeface="Verdana"/>
              </a:rPr>
              <a:t> dem Mai-Release 2025 </a:t>
            </a:r>
            <a:r>
              <a:rPr lang="en-US" sz="1200" dirty="0" err="1">
                <a:ea typeface="Verdana"/>
              </a:rPr>
              <a:t>aufgenommen</a:t>
            </a:r>
            <a:r>
              <a:rPr lang="en-US" sz="1200" dirty="0">
                <a:ea typeface="Verdana"/>
              </a:rPr>
              <a:t>, ab Juli 2025 </a:t>
            </a:r>
            <a:r>
              <a:rPr lang="en-US" sz="1200" dirty="0" err="1">
                <a:ea typeface="Verdana"/>
              </a:rPr>
              <a:t>wurde</a:t>
            </a:r>
            <a:r>
              <a:rPr lang="en-US" sz="1200" dirty="0">
                <a:ea typeface="Verdana"/>
              </a:rPr>
              <a:t> </a:t>
            </a:r>
            <a:r>
              <a:rPr lang="en-US" sz="1200" dirty="0" err="1">
                <a:ea typeface="Verdana"/>
              </a:rPr>
              <a:t>diese</a:t>
            </a:r>
            <a:r>
              <a:rPr lang="en-US" sz="1200" dirty="0">
                <a:ea typeface="Verdana"/>
              </a:rPr>
              <a:t> Regel </a:t>
            </a:r>
            <a:r>
              <a:rPr lang="en-US" sz="1200" dirty="0" err="1">
                <a:ea typeface="Verdana"/>
              </a:rPr>
              <a:t>wieder</a:t>
            </a:r>
            <a:r>
              <a:rPr lang="en-US" sz="1200" dirty="0">
                <a:ea typeface="Verdana"/>
              </a:rPr>
              <a:t> </a:t>
            </a:r>
            <a:r>
              <a:rPr lang="en-US" sz="1200" dirty="0" err="1">
                <a:ea typeface="Verdana"/>
              </a:rPr>
              <a:t>deaktiviert</a:t>
            </a:r>
            <a:r>
              <a:rPr lang="en-US" sz="1200" dirty="0">
                <a:ea typeface="Verdana"/>
              </a:rPr>
              <a:t> – </a:t>
            </a:r>
            <a:r>
              <a:rPr lang="en-US" sz="1200" dirty="0" err="1">
                <a:ea typeface="Verdana"/>
              </a:rPr>
              <a:t>sie</a:t>
            </a:r>
            <a:r>
              <a:rPr lang="en-US" sz="1200" dirty="0">
                <a:ea typeface="Verdana"/>
              </a:rPr>
              <a:t> </a:t>
            </a:r>
            <a:r>
              <a:rPr lang="en-US" sz="1200" dirty="0" err="1">
                <a:ea typeface="Verdana"/>
              </a:rPr>
              <a:t>ist</a:t>
            </a:r>
            <a:r>
              <a:rPr lang="en-US" sz="1200" dirty="0">
                <a:ea typeface="Verdana"/>
              </a:rPr>
              <a:t> </a:t>
            </a:r>
            <a:r>
              <a:rPr lang="en-US" sz="1200" dirty="0" err="1">
                <a:ea typeface="Verdana"/>
              </a:rPr>
              <a:t>somit</a:t>
            </a:r>
            <a:r>
              <a:rPr lang="en-US" sz="1200" dirty="0">
                <a:ea typeface="Verdana"/>
              </a:rPr>
              <a:t> </a:t>
            </a:r>
            <a:r>
              <a:rPr lang="en-US" sz="1200" dirty="0" err="1">
                <a:ea typeface="Verdana"/>
              </a:rPr>
              <a:t>inaktiv</a:t>
            </a:r>
            <a:r>
              <a:rPr lang="en-US" sz="1200" dirty="0">
                <a:ea typeface="Verdana"/>
              </a:rPr>
              <a:t>.</a:t>
            </a:r>
            <a:endParaRPr lang="en-US" sz="1200" dirty="0">
              <a:solidFill>
                <a:srgbClr val="454545"/>
              </a:solidFill>
              <a:ea typeface="Verdana"/>
            </a:endParaRPr>
          </a:p>
          <a:p>
            <a:pPr marL="359410"/>
            <a:r>
              <a:rPr lang="en-US" sz="1200" dirty="0">
                <a:ea typeface="Verdana"/>
              </a:rPr>
              <a:t>Mit dem GDSN-Release November 2025 </a:t>
            </a:r>
            <a:r>
              <a:rPr lang="en-US" sz="1200" dirty="0" err="1">
                <a:ea typeface="Verdana"/>
              </a:rPr>
              <a:t>wird</a:t>
            </a:r>
            <a:r>
              <a:rPr lang="en-US" sz="1200" dirty="0">
                <a:ea typeface="Verdana"/>
              </a:rPr>
              <a:t> </a:t>
            </a:r>
            <a:r>
              <a:rPr lang="en-US" sz="1200" dirty="0" err="1">
                <a:ea typeface="Verdana"/>
              </a:rPr>
              <a:t>ein</a:t>
            </a:r>
            <a:r>
              <a:rPr lang="en-US" sz="1200" dirty="0">
                <a:ea typeface="Verdana"/>
              </a:rPr>
              <a:t> Opt-Out für AT für </a:t>
            </a:r>
            <a:r>
              <a:rPr lang="en-US" sz="1200" dirty="0" err="1">
                <a:ea typeface="Verdana"/>
              </a:rPr>
              <a:t>diese</a:t>
            </a:r>
            <a:r>
              <a:rPr lang="en-US" sz="1200" dirty="0">
                <a:ea typeface="Verdana"/>
              </a:rPr>
              <a:t> VR in den GDSN-Standard </a:t>
            </a:r>
            <a:r>
              <a:rPr lang="en-US" sz="1200" dirty="0" err="1">
                <a:ea typeface="Verdana"/>
              </a:rPr>
              <a:t>aufgenommen</a:t>
            </a:r>
            <a:r>
              <a:rPr lang="en-US" sz="1200" dirty="0">
                <a:ea typeface="Verdana"/>
              </a:rPr>
              <a:t>.</a:t>
            </a:r>
            <a:endParaRPr lang="en-US" sz="1200">
              <a:solidFill>
                <a:srgbClr val="454545"/>
              </a:solidFill>
              <a:ea typeface="Verdana"/>
            </a:endParaRPr>
          </a:p>
          <a:p>
            <a:pPr marL="73660" indent="0">
              <a:buNone/>
            </a:pPr>
            <a:endParaRPr lang="en-US" dirty="0">
              <a:solidFill>
                <a:srgbClr val="454545"/>
              </a:solidFill>
              <a:ea typeface="Verdana"/>
            </a:endParaRPr>
          </a:p>
        </p:txBody>
      </p:sp>
      <p:sp>
        <p:nvSpPr>
          <p:cNvPr id="4" name="Slide Number Placeholder 3">
            <a:extLst>
              <a:ext uri="{FF2B5EF4-FFF2-40B4-BE49-F238E27FC236}">
                <a16:creationId xmlns:a16="http://schemas.microsoft.com/office/drawing/2014/main" id="{90F8E1EC-D5A3-CCEA-6D33-831B4335E9BD}"/>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28</a:t>
            </a:fld>
            <a:endParaRPr lang="en-GB"/>
          </a:p>
        </p:txBody>
      </p:sp>
      <p:sp>
        <p:nvSpPr>
          <p:cNvPr id="5" name="Title 4">
            <a:extLst>
              <a:ext uri="{FF2B5EF4-FFF2-40B4-BE49-F238E27FC236}">
                <a16:creationId xmlns:a16="http://schemas.microsoft.com/office/drawing/2014/main" id="{940EDE21-C4AC-C064-14C0-501EA0CA7F03}"/>
              </a:ext>
            </a:extLst>
          </p:cNvPr>
          <p:cNvSpPr>
            <a:spLocks noGrp="1"/>
          </p:cNvSpPr>
          <p:nvPr>
            <p:ph type="title"/>
          </p:nvPr>
        </p:nvSpPr>
        <p:spPr/>
        <p:txBody>
          <a:bodyPr/>
          <a:lstStyle/>
          <a:p>
            <a:r>
              <a:rPr lang="en-GB" dirty="0" err="1">
                <a:ea typeface="ＭＳ Ｐゴシック"/>
              </a:rPr>
              <a:t>Validierungsregel</a:t>
            </a:r>
            <a:r>
              <a:rPr lang="en-GB" dirty="0">
                <a:ea typeface="ＭＳ Ｐゴシック"/>
              </a:rPr>
              <a:t> GDSN VR 2000 - </a:t>
            </a:r>
            <a:r>
              <a:rPr lang="en-GB" dirty="0" err="1">
                <a:ea typeface="ＭＳ Ｐゴシック"/>
              </a:rPr>
              <a:t>deaktiviert</a:t>
            </a:r>
            <a:endParaRPr lang="en-GB" dirty="0" err="1"/>
          </a:p>
        </p:txBody>
      </p:sp>
    </p:spTree>
    <p:extLst>
      <p:ext uri="{BB962C8B-B14F-4D97-AF65-F5344CB8AC3E}">
        <p14:creationId xmlns:p14="http://schemas.microsoft.com/office/powerpoint/2010/main" val="282576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367C5-6BE3-CF62-42BF-3D25E1C637F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6DE83B-4415-A93E-0BCD-FBE2CD4E107A}"/>
              </a:ext>
            </a:extLst>
          </p:cNvPr>
          <p:cNvSpPr>
            <a:spLocks noGrp="1"/>
          </p:cNvSpPr>
          <p:nvPr>
            <p:ph idx="11"/>
          </p:nvPr>
        </p:nvSpPr>
        <p:spPr/>
        <p:txBody>
          <a:bodyPr/>
          <a:lstStyle/>
          <a:p>
            <a:pPr marL="359410"/>
            <a:r>
              <a:rPr lang="en-GB" sz="1200" b="1" dirty="0" err="1">
                <a:ea typeface="Verdana"/>
              </a:rPr>
              <a:t>Validierungsregel</a:t>
            </a:r>
            <a:r>
              <a:rPr lang="en-GB" sz="1200" b="1" dirty="0">
                <a:ea typeface="Verdana"/>
              </a:rPr>
              <a:t> </a:t>
            </a:r>
            <a:r>
              <a:rPr lang="en-GB" sz="1200" b="1" dirty="0" err="1">
                <a:ea typeface="Verdana"/>
              </a:rPr>
              <a:t>wurde</a:t>
            </a:r>
            <a:r>
              <a:rPr lang="en-GB" sz="1200" b="1" dirty="0">
                <a:ea typeface="Verdana"/>
              </a:rPr>
              <a:t> </a:t>
            </a:r>
            <a:r>
              <a:rPr lang="en-GB" sz="1200" b="1" dirty="0" err="1">
                <a:ea typeface="Verdana"/>
              </a:rPr>
              <a:t>deaktiviert</a:t>
            </a:r>
            <a:endParaRPr lang="en-US" sz="1200" dirty="0" err="1">
              <a:ea typeface="ＭＳ Ｐゴシック"/>
            </a:endParaRPr>
          </a:p>
          <a:p>
            <a:pPr marL="73660" indent="0">
              <a:buNone/>
            </a:pPr>
            <a:endParaRPr lang="en-GB" sz="1200" b="1" dirty="0">
              <a:ea typeface="Verdana"/>
            </a:endParaRPr>
          </a:p>
          <a:p>
            <a:pPr marL="359410"/>
            <a:r>
              <a:rPr lang="en-US" sz="1200" dirty="0">
                <a:ea typeface="ＭＳ Ｐゴシック"/>
              </a:rPr>
              <a:t>GDSN VR 2001: </a:t>
            </a:r>
            <a:r>
              <a:rPr lang="de-AT" sz="1200" dirty="0" err="1"/>
              <a:t>If</a:t>
            </a:r>
            <a:r>
              <a:rPr lang="de-AT" sz="1200" dirty="0"/>
              <a:t> </a:t>
            </a:r>
            <a:r>
              <a:rPr lang="de-AT" sz="1200" dirty="0" err="1"/>
              <a:t>targetMarketCountryCode</a:t>
            </a:r>
            <a:r>
              <a:rPr lang="de-AT" sz="1200" dirty="0"/>
              <a:t> </a:t>
            </a:r>
            <a:r>
              <a:rPr lang="de-AT" sz="1200" dirty="0" err="1"/>
              <a:t>equals</a:t>
            </a:r>
            <a:r>
              <a:rPr lang="de-AT" sz="1200" dirty="0"/>
              <a:t> &lt;Geographic&gt; and </a:t>
            </a:r>
            <a:r>
              <a:rPr lang="de-AT" sz="1200" dirty="0" err="1"/>
              <a:t>isTradeItemABaseUnit</a:t>
            </a:r>
            <a:r>
              <a:rPr lang="de-AT" sz="1200" dirty="0"/>
              <a:t> </a:t>
            </a:r>
            <a:r>
              <a:rPr lang="de-AT" sz="1200" dirty="0" err="1"/>
              <a:t>equals</a:t>
            </a:r>
            <a:r>
              <a:rPr lang="de-AT" sz="1200" dirty="0"/>
              <a:t> '</a:t>
            </a:r>
            <a:r>
              <a:rPr lang="de-AT" sz="1200" dirty="0" err="1"/>
              <a:t>true</a:t>
            </a:r>
            <a:r>
              <a:rPr lang="de-AT" sz="1200" dirty="0"/>
              <a:t>' and </a:t>
            </a:r>
            <a:r>
              <a:rPr lang="de-AT" sz="1200" dirty="0" err="1"/>
              <a:t>dangerousGoodsRegulationCode</a:t>
            </a:r>
            <a:r>
              <a:rPr lang="de-AT" sz="1200" dirty="0"/>
              <a:t> </a:t>
            </a:r>
            <a:r>
              <a:rPr lang="de-AT" sz="1200" dirty="0" err="1"/>
              <a:t>equals</a:t>
            </a:r>
            <a:r>
              <a:rPr lang="de-AT" sz="1200" dirty="0"/>
              <a:t> 'ZCG' </a:t>
            </a:r>
            <a:r>
              <a:rPr lang="de-AT" sz="1200" dirty="0" err="1"/>
              <a:t>then</a:t>
            </a:r>
            <a:r>
              <a:rPr lang="de-AT" sz="1200" dirty="0"/>
              <a:t> </a:t>
            </a:r>
            <a:r>
              <a:rPr lang="de-AT" sz="1200" dirty="0" err="1"/>
              <a:t>dangerousGoodsLimitedQuantitiesCode</a:t>
            </a:r>
            <a:r>
              <a:rPr lang="de-AT" sz="1200" dirty="0"/>
              <a:t> SHALL </a:t>
            </a:r>
            <a:r>
              <a:rPr lang="de-AT" sz="1200" dirty="0" err="1"/>
              <a:t>be</a:t>
            </a:r>
            <a:r>
              <a:rPr lang="de-AT" sz="1200" dirty="0"/>
              <a:t> </a:t>
            </a:r>
            <a:r>
              <a:rPr lang="de-AT" sz="1200" dirty="0" err="1"/>
              <a:t>used</a:t>
            </a:r>
            <a:r>
              <a:rPr lang="de-AT" sz="1200" dirty="0"/>
              <a:t> on all </a:t>
            </a:r>
            <a:r>
              <a:rPr lang="de-AT" sz="1200" dirty="0" err="1"/>
              <a:t>levels</a:t>
            </a:r>
            <a:r>
              <a:rPr lang="de-AT" sz="1200" dirty="0"/>
              <a:t> </a:t>
            </a:r>
            <a:r>
              <a:rPr lang="de-AT" sz="1200" dirty="0" err="1"/>
              <a:t>of</a:t>
            </a:r>
            <a:r>
              <a:rPr lang="de-AT" sz="1200" dirty="0"/>
              <a:t> </a:t>
            </a:r>
            <a:r>
              <a:rPr lang="de-AT" sz="1200" dirty="0" err="1"/>
              <a:t>the</a:t>
            </a:r>
            <a:r>
              <a:rPr lang="de-AT" sz="1200" dirty="0"/>
              <a:t> trade item </a:t>
            </a:r>
            <a:r>
              <a:rPr lang="de-AT" sz="1200" dirty="0" err="1"/>
              <a:t>hierarchy</a:t>
            </a:r>
            <a:r>
              <a:rPr lang="de-AT" sz="1200" dirty="0"/>
              <a:t>.</a:t>
            </a:r>
            <a:r>
              <a:rPr lang="en-US" sz="1200" dirty="0">
                <a:ea typeface="ＭＳ Ｐゴシック"/>
              </a:rPr>
              <a:t> </a:t>
            </a:r>
            <a:endParaRPr lang="en-US" sz="1200" dirty="0"/>
          </a:p>
          <a:p>
            <a:pPr marL="73660" indent="0">
              <a:buNone/>
            </a:pPr>
            <a:endParaRPr lang="en-US" sz="1200" dirty="0">
              <a:ea typeface="ＭＳ Ｐゴシック"/>
            </a:endParaRPr>
          </a:p>
          <a:p>
            <a:pPr marL="359410"/>
            <a:r>
              <a:rPr lang="en-US" sz="1200" dirty="0">
                <a:ea typeface="Verdana"/>
              </a:rPr>
              <a:t>Die VR </a:t>
            </a:r>
            <a:r>
              <a:rPr lang="en-US" sz="1200" dirty="0" err="1">
                <a:ea typeface="Verdana"/>
              </a:rPr>
              <a:t>wurde</a:t>
            </a:r>
            <a:r>
              <a:rPr lang="en-US" sz="1200" dirty="0">
                <a:ea typeface="Verdana"/>
              </a:rPr>
              <a:t> </a:t>
            </a:r>
            <a:r>
              <a:rPr lang="en-US" sz="1200" dirty="0" err="1">
                <a:ea typeface="Verdana"/>
              </a:rPr>
              <a:t>mit</a:t>
            </a:r>
            <a:r>
              <a:rPr lang="en-US" sz="1200" dirty="0">
                <a:ea typeface="Verdana"/>
              </a:rPr>
              <a:t> dem Mai-Release 2025 </a:t>
            </a:r>
            <a:r>
              <a:rPr lang="en-US" sz="1200" dirty="0" err="1">
                <a:ea typeface="Verdana"/>
              </a:rPr>
              <a:t>aufgenommen</a:t>
            </a:r>
            <a:r>
              <a:rPr lang="en-US" sz="1200" dirty="0">
                <a:ea typeface="Verdana"/>
              </a:rPr>
              <a:t>, ab Juli 2025 </a:t>
            </a:r>
            <a:r>
              <a:rPr lang="en-US" sz="1200" dirty="0" err="1">
                <a:ea typeface="Verdana"/>
              </a:rPr>
              <a:t>wurde</a:t>
            </a:r>
            <a:r>
              <a:rPr lang="en-US" sz="1200" dirty="0">
                <a:ea typeface="Verdana"/>
              </a:rPr>
              <a:t> </a:t>
            </a:r>
            <a:r>
              <a:rPr lang="en-US" sz="1200" dirty="0" err="1">
                <a:ea typeface="Verdana"/>
              </a:rPr>
              <a:t>diese</a:t>
            </a:r>
            <a:r>
              <a:rPr lang="en-US" sz="1200" dirty="0">
                <a:ea typeface="Verdana"/>
              </a:rPr>
              <a:t> Regel </a:t>
            </a:r>
            <a:r>
              <a:rPr lang="en-US" sz="1200" dirty="0" err="1">
                <a:ea typeface="Verdana"/>
              </a:rPr>
              <a:t>wieder</a:t>
            </a:r>
            <a:r>
              <a:rPr lang="en-US" sz="1200" dirty="0">
                <a:ea typeface="Verdana"/>
              </a:rPr>
              <a:t> </a:t>
            </a:r>
            <a:r>
              <a:rPr lang="en-US" sz="1200" dirty="0" err="1">
                <a:ea typeface="Verdana"/>
              </a:rPr>
              <a:t>deaktiviert</a:t>
            </a:r>
            <a:r>
              <a:rPr lang="en-US" sz="1200" dirty="0">
                <a:ea typeface="Verdana"/>
              </a:rPr>
              <a:t> – </a:t>
            </a:r>
            <a:r>
              <a:rPr lang="en-US" sz="1200" dirty="0" err="1">
                <a:ea typeface="Verdana"/>
              </a:rPr>
              <a:t>sie</a:t>
            </a:r>
            <a:r>
              <a:rPr lang="en-US" sz="1200" dirty="0">
                <a:ea typeface="Verdana"/>
              </a:rPr>
              <a:t> </a:t>
            </a:r>
            <a:r>
              <a:rPr lang="en-US" sz="1200" dirty="0" err="1">
                <a:ea typeface="Verdana"/>
              </a:rPr>
              <a:t>ist</a:t>
            </a:r>
            <a:r>
              <a:rPr lang="en-US" sz="1200" dirty="0">
                <a:ea typeface="Verdana"/>
              </a:rPr>
              <a:t> </a:t>
            </a:r>
            <a:r>
              <a:rPr lang="en-US" sz="1200" dirty="0" err="1">
                <a:ea typeface="Verdana"/>
              </a:rPr>
              <a:t>somit</a:t>
            </a:r>
            <a:r>
              <a:rPr lang="en-US" sz="1200" dirty="0">
                <a:ea typeface="Verdana"/>
              </a:rPr>
              <a:t> </a:t>
            </a:r>
            <a:r>
              <a:rPr lang="en-US" sz="1200" dirty="0" err="1">
                <a:ea typeface="Verdana"/>
              </a:rPr>
              <a:t>inaktiv</a:t>
            </a:r>
            <a:r>
              <a:rPr lang="en-US" sz="1200" dirty="0">
                <a:ea typeface="Verdana"/>
              </a:rPr>
              <a:t>.</a:t>
            </a:r>
            <a:endParaRPr lang="en-US" sz="1200" dirty="0">
              <a:solidFill>
                <a:srgbClr val="454545"/>
              </a:solidFill>
              <a:ea typeface="Verdana"/>
            </a:endParaRPr>
          </a:p>
          <a:p>
            <a:pPr marL="359410"/>
            <a:r>
              <a:rPr lang="en-US" sz="1200" dirty="0">
                <a:ea typeface="Verdana"/>
              </a:rPr>
              <a:t>Mit dem GDSN-Release November 2025 </a:t>
            </a:r>
            <a:r>
              <a:rPr lang="en-US" sz="1200" dirty="0" err="1">
                <a:ea typeface="Verdana"/>
              </a:rPr>
              <a:t>wird</a:t>
            </a:r>
            <a:r>
              <a:rPr lang="en-US" sz="1200" dirty="0">
                <a:ea typeface="Verdana"/>
              </a:rPr>
              <a:t> </a:t>
            </a:r>
            <a:r>
              <a:rPr lang="en-US" sz="1200" dirty="0" err="1">
                <a:ea typeface="Verdana"/>
              </a:rPr>
              <a:t>ein</a:t>
            </a:r>
            <a:r>
              <a:rPr lang="en-US" sz="1200" dirty="0">
                <a:ea typeface="Verdana"/>
              </a:rPr>
              <a:t> Opt-Out für AT für </a:t>
            </a:r>
            <a:r>
              <a:rPr lang="en-US" sz="1200" dirty="0" err="1">
                <a:ea typeface="Verdana"/>
              </a:rPr>
              <a:t>diese</a:t>
            </a:r>
            <a:r>
              <a:rPr lang="en-US" sz="1200" dirty="0">
                <a:ea typeface="Verdana"/>
              </a:rPr>
              <a:t> VR in den GDSN-Standard </a:t>
            </a:r>
            <a:r>
              <a:rPr lang="en-US" sz="1200" dirty="0" err="1">
                <a:ea typeface="Verdana"/>
              </a:rPr>
              <a:t>aufgenommen</a:t>
            </a:r>
            <a:r>
              <a:rPr lang="en-US" sz="1200" dirty="0">
                <a:ea typeface="Verdana"/>
              </a:rPr>
              <a:t>.</a:t>
            </a:r>
            <a:endParaRPr lang="en-US" sz="1200" dirty="0">
              <a:solidFill>
                <a:srgbClr val="454545"/>
              </a:solidFill>
              <a:ea typeface="Verdana"/>
            </a:endParaRPr>
          </a:p>
          <a:p>
            <a:pPr marL="73660" indent="0">
              <a:buNone/>
            </a:pPr>
            <a:endParaRPr lang="en-US" sz="1200" dirty="0">
              <a:solidFill>
                <a:srgbClr val="002C6C"/>
              </a:solidFill>
              <a:ea typeface="Verdana"/>
            </a:endParaRPr>
          </a:p>
          <a:p>
            <a:pPr marL="73660" indent="0">
              <a:buNone/>
            </a:pPr>
            <a:endParaRPr lang="en-US" dirty="0">
              <a:solidFill>
                <a:srgbClr val="454545"/>
              </a:solidFill>
              <a:ea typeface="Verdana"/>
            </a:endParaRPr>
          </a:p>
          <a:p>
            <a:pPr marL="359410"/>
            <a:endParaRPr lang="en-US" dirty="0">
              <a:solidFill>
                <a:srgbClr val="454545"/>
              </a:solidFill>
              <a:ea typeface="Verdana"/>
            </a:endParaRPr>
          </a:p>
          <a:p>
            <a:pPr marL="359410"/>
            <a:endParaRPr lang="en-US" sz="1200" dirty="0">
              <a:ea typeface="ＭＳ Ｐゴシック"/>
            </a:endParaRPr>
          </a:p>
          <a:p>
            <a:pPr marL="359410"/>
            <a:endParaRPr lang="en-GB" b="1" dirty="0"/>
          </a:p>
        </p:txBody>
      </p:sp>
      <p:sp>
        <p:nvSpPr>
          <p:cNvPr id="4" name="Slide Number Placeholder 3">
            <a:extLst>
              <a:ext uri="{FF2B5EF4-FFF2-40B4-BE49-F238E27FC236}">
                <a16:creationId xmlns:a16="http://schemas.microsoft.com/office/drawing/2014/main" id="{97A0B433-F75D-5C8B-24A7-F86E19869C09}"/>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29</a:t>
            </a:fld>
            <a:endParaRPr lang="en-GB"/>
          </a:p>
        </p:txBody>
      </p:sp>
      <p:sp>
        <p:nvSpPr>
          <p:cNvPr id="5" name="Title 4">
            <a:extLst>
              <a:ext uri="{FF2B5EF4-FFF2-40B4-BE49-F238E27FC236}">
                <a16:creationId xmlns:a16="http://schemas.microsoft.com/office/drawing/2014/main" id="{50539CD0-2CB6-AF6A-7BA0-F03D36C09537}"/>
              </a:ext>
            </a:extLst>
          </p:cNvPr>
          <p:cNvSpPr>
            <a:spLocks noGrp="1"/>
          </p:cNvSpPr>
          <p:nvPr>
            <p:ph type="title"/>
          </p:nvPr>
        </p:nvSpPr>
        <p:spPr/>
        <p:txBody>
          <a:bodyPr/>
          <a:lstStyle/>
          <a:p>
            <a:r>
              <a:rPr lang="en-GB" dirty="0" err="1">
                <a:ea typeface="ＭＳ Ｐゴシック"/>
              </a:rPr>
              <a:t>Validierungsregel</a:t>
            </a:r>
            <a:r>
              <a:rPr lang="en-GB" dirty="0">
                <a:ea typeface="ＭＳ Ｐゴシック"/>
              </a:rPr>
              <a:t> GDSN VR 2001 - </a:t>
            </a:r>
            <a:r>
              <a:rPr lang="en-GB" dirty="0" err="1">
                <a:ea typeface="ＭＳ Ｐゴシック"/>
              </a:rPr>
              <a:t>deaktiviert</a:t>
            </a:r>
            <a:endParaRPr lang="en-GB" dirty="0">
              <a:ea typeface="ＭＳ Ｐゴシック"/>
            </a:endParaRPr>
          </a:p>
        </p:txBody>
      </p:sp>
    </p:spTree>
    <p:extLst>
      <p:ext uri="{BB962C8B-B14F-4D97-AF65-F5344CB8AC3E}">
        <p14:creationId xmlns:p14="http://schemas.microsoft.com/office/powerpoint/2010/main" val="161565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5C643-31DB-DB35-3708-7C26BA130F97}"/>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FDDD9E8-A11C-4869-91F7-E8E8A8D9DBD8}"/>
              </a:ext>
            </a:extLst>
          </p:cNvPr>
          <p:cNvSpPr>
            <a:spLocks noGrp="1"/>
          </p:cNvSpPr>
          <p:nvPr>
            <p:ph idx="11"/>
          </p:nvPr>
        </p:nvSpPr>
        <p:spPr>
          <a:xfrm>
            <a:off x="447720" y="914324"/>
            <a:ext cx="8241707" cy="3312086"/>
          </a:xfrm>
        </p:spPr>
        <p:txBody>
          <a:bodyPr/>
          <a:lstStyle/>
          <a:p>
            <a:pPr marL="272250" lvl="1" indent="0">
              <a:buNone/>
            </a:pPr>
            <a:r>
              <a:rPr lang="de-AT" sz="1000" b="1" dirty="0"/>
              <a:t>Aufnahme eines neuen Attributs: „Datumsangabe auf Verpackung: Art“ (M223)</a:t>
            </a:r>
          </a:p>
          <a:p>
            <a:pPr marL="272250" lvl="1" indent="0">
              <a:buNone/>
            </a:pPr>
            <a:r>
              <a:rPr lang="de-AT" sz="1000" dirty="0"/>
              <a:t>Definition: Angabe, welche Art von Datumsangaben auf der Verpackung des Artikels aufgedruckt sind. </a:t>
            </a:r>
          </a:p>
          <a:p>
            <a:pPr marL="272250" lvl="1" indent="0">
              <a:buNone/>
            </a:pPr>
            <a:r>
              <a:rPr lang="de-AT" sz="1000" dirty="0"/>
              <a:t>XML-Pfad: </a:t>
            </a:r>
            <a:r>
              <a:rPr lang="de-AT" sz="1000" dirty="0" err="1"/>
              <a:t>packaging_marking:packagingMarkingModule</a:t>
            </a:r>
            <a:r>
              <a:rPr lang="de-AT" sz="1000" dirty="0"/>
              <a:t>/</a:t>
            </a:r>
            <a:r>
              <a:rPr lang="de-AT" sz="1000" dirty="0" err="1"/>
              <a:t>packagingMarking</a:t>
            </a:r>
            <a:r>
              <a:rPr lang="de-AT" sz="1000" dirty="0"/>
              <a:t>/</a:t>
            </a:r>
            <a:r>
              <a:rPr lang="de-AT" sz="1000" dirty="0" err="1"/>
              <a:t>packagingDate</a:t>
            </a:r>
            <a:r>
              <a:rPr lang="de-AT" sz="1000" dirty="0"/>
              <a:t>/</a:t>
            </a:r>
            <a:r>
              <a:rPr lang="de-AT" sz="1000" dirty="0" err="1"/>
              <a:t>tradeItemDateOnPackagingTypeCode</a:t>
            </a:r>
            <a:endParaRPr lang="de-AT" sz="1000" dirty="0"/>
          </a:p>
          <a:p>
            <a:pPr marL="272250" lvl="1" indent="0">
              <a:buNone/>
            </a:pPr>
            <a:endParaRPr lang="de-AT" sz="1000" dirty="0"/>
          </a:p>
          <a:p>
            <a:pPr marL="272250" lvl="1" indent="0">
              <a:buNone/>
            </a:pPr>
            <a:r>
              <a:rPr lang="de-AT" sz="1000" dirty="0"/>
              <a:t>In diesem Attribut werden ausschließlich Angaben erwartet, die sich auf der Produktverpackung finden. </a:t>
            </a:r>
          </a:p>
          <a:p>
            <a:pPr marL="272250" lvl="1" indent="0">
              <a:buNone/>
            </a:pPr>
            <a:r>
              <a:rPr lang="de-AT" sz="1000" dirty="0"/>
              <a:t>Beispiele: </a:t>
            </a:r>
          </a:p>
          <a:p>
            <a:pPr marL="272250" lvl="1" indent="0">
              <a:buNone/>
            </a:pPr>
            <a:r>
              <a:rPr lang="de-AT" sz="1000" dirty="0"/>
              <a:t>▪ BEST_BEFORE_DATE – Mindesthaltbarkeitsdatum - Gibt den Zeitpunkt an, bis zu dem der Hersteller garantiert, dass das ungeöffnete Produkt bei durchgehend richtiger Lagerung seine spezifischen Eigenschaften, wie Geruch, Geschmack und Nährwert behält. </a:t>
            </a:r>
          </a:p>
          <a:p>
            <a:pPr marL="272250" lvl="1" indent="0">
              <a:buNone/>
            </a:pPr>
            <a:r>
              <a:rPr lang="de-AT" sz="1000" dirty="0"/>
              <a:t>▪ EXPIRATION_DATE – Ablaufdatum - Gibt den letzten Tag an, an dem das Produkte noch verkauft und verzehrt werden darf. Das Ablaufdatum, auch letztes Verbrauchsdatum, ist bei sehr leicht verderblichen Lebensmitteln anstelle eines Mindesthaltbarkeitsdatums anzubringen. </a:t>
            </a:r>
          </a:p>
          <a:p>
            <a:pPr marL="272250" lvl="1" indent="0">
              <a:buNone/>
            </a:pPr>
            <a:r>
              <a:rPr lang="de-AT" sz="1000" dirty="0"/>
              <a:t>▪ NO_DATE_MARKED – Kein Datum auf der Verpackung</a:t>
            </a:r>
          </a:p>
          <a:p>
            <a:pPr marL="272250" lvl="1" indent="0">
              <a:buNone/>
            </a:pPr>
            <a:endParaRPr lang="de-AT" sz="1000" dirty="0"/>
          </a:p>
          <a:p>
            <a:pPr marL="272250" lvl="1" indent="0">
              <a:buNone/>
            </a:pPr>
            <a:r>
              <a:rPr lang="de-AT" sz="1000" dirty="0"/>
              <a:t>Alle Hierarchiestufen, Codeliste, wiederholbar</a:t>
            </a:r>
          </a:p>
          <a:p>
            <a:pPr marL="272250" lvl="1" indent="0">
              <a:buNone/>
            </a:pPr>
            <a:r>
              <a:rPr lang="de-AT" sz="1000" dirty="0"/>
              <a:t>Qualitätssicherung nicht möglich, da oftmals aufgedruckt</a:t>
            </a:r>
          </a:p>
          <a:p>
            <a:pPr marL="73660" indent="0">
              <a:buNone/>
            </a:pPr>
            <a:endParaRPr lang="en-US" dirty="0">
              <a:ea typeface="ＭＳ Ｐゴシック"/>
            </a:endParaRPr>
          </a:p>
          <a:p>
            <a:pPr marL="359410"/>
            <a:endParaRPr lang="en-GB" b="1" dirty="0">
              <a:ea typeface="ＭＳ Ｐゴシック"/>
            </a:endParaRPr>
          </a:p>
        </p:txBody>
      </p:sp>
      <p:sp>
        <p:nvSpPr>
          <p:cNvPr id="4" name="Slide Number Placeholder 3">
            <a:extLst>
              <a:ext uri="{FF2B5EF4-FFF2-40B4-BE49-F238E27FC236}">
                <a16:creationId xmlns:a16="http://schemas.microsoft.com/office/drawing/2014/main" id="{E65D1D77-E39A-EF77-D0A1-EDC83DBFD65D}"/>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3</a:t>
            </a:fld>
            <a:endParaRPr lang="en-GB"/>
          </a:p>
        </p:txBody>
      </p:sp>
      <p:sp>
        <p:nvSpPr>
          <p:cNvPr id="5" name="Title 4">
            <a:extLst>
              <a:ext uri="{FF2B5EF4-FFF2-40B4-BE49-F238E27FC236}">
                <a16:creationId xmlns:a16="http://schemas.microsoft.com/office/drawing/2014/main" id="{2E7F7C4E-F3ED-5086-8F05-517B39B90610}"/>
              </a:ext>
            </a:extLst>
          </p:cNvPr>
          <p:cNvSpPr>
            <a:spLocks noGrp="1"/>
          </p:cNvSpPr>
          <p:nvPr>
            <p:ph type="title"/>
          </p:nvPr>
        </p:nvSpPr>
        <p:spPr/>
        <p:txBody>
          <a:bodyPr/>
          <a:lstStyle/>
          <a:p>
            <a:r>
              <a:rPr lang="en-GB" sz="1800" dirty="0">
                <a:ea typeface="ＭＳ Ｐゴシック"/>
              </a:rPr>
              <a:t>Neues </a:t>
            </a:r>
            <a:r>
              <a:rPr lang="en-GB" sz="1800" dirty="0" err="1">
                <a:ea typeface="ＭＳ Ｐゴシック"/>
              </a:rPr>
              <a:t>Attribut</a:t>
            </a:r>
            <a:r>
              <a:rPr lang="en-GB" sz="1800" dirty="0">
                <a:ea typeface="ＭＳ Ｐゴシック"/>
              </a:rPr>
              <a:t> - </a:t>
            </a:r>
            <a:r>
              <a:rPr lang="de-DE" sz="1800" dirty="0"/>
              <a:t>Datumsangabe auf Verpackung: Art</a:t>
            </a:r>
            <a:endParaRPr lang="en-GB" sz="1800" dirty="0">
              <a:ea typeface="ＭＳ Ｐゴシック"/>
            </a:endParaRPr>
          </a:p>
        </p:txBody>
      </p:sp>
    </p:spTree>
    <p:extLst>
      <p:ext uri="{BB962C8B-B14F-4D97-AF65-F5344CB8AC3E}">
        <p14:creationId xmlns:p14="http://schemas.microsoft.com/office/powerpoint/2010/main" val="1624192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D5908-AAE4-219C-A585-69782AA13326}"/>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2D6440B-0F10-CE69-2085-2F625DFE1883}"/>
              </a:ext>
            </a:extLst>
          </p:cNvPr>
          <p:cNvSpPr>
            <a:spLocks noGrp="1"/>
          </p:cNvSpPr>
          <p:nvPr>
            <p:ph idx="11"/>
          </p:nvPr>
        </p:nvSpPr>
        <p:spPr/>
        <p:txBody>
          <a:bodyPr/>
          <a:lstStyle/>
          <a:p>
            <a:pPr marL="359410"/>
            <a:r>
              <a:rPr lang="de-AT" dirty="0"/>
              <a:t>Go live am 14. November 2025</a:t>
            </a:r>
            <a:endParaRPr lang="de-DE" dirty="0"/>
          </a:p>
          <a:p>
            <a:pPr marL="359410"/>
            <a:endParaRPr lang="de-AT" dirty="0"/>
          </a:p>
          <a:p>
            <a:pPr marL="359410"/>
            <a:r>
              <a:rPr lang="de-AT" dirty="0"/>
              <a:t>Test-XML vorab beim GS1 Sync Support verfügbar</a:t>
            </a:r>
          </a:p>
          <a:p>
            <a:pPr marL="359410"/>
            <a:endParaRPr lang="de-AT" dirty="0"/>
          </a:p>
          <a:p>
            <a:pPr marL="359410"/>
            <a:r>
              <a:rPr lang="de-AT" dirty="0">
                <a:ea typeface="ＭＳ Ｐゴシック"/>
              </a:rPr>
              <a:t>Dokumentation ab Oktober 2025 unter </a:t>
            </a:r>
            <a:r>
              <a:rPr lang="de-AT" dirty="0">
                <a:ea typeface="Verdana"/>
                <a:hlinkClick r:id="rId2"/>
              </a:rPr>
              <a:t>https://www.gs1.at/arbeiten-mit-gs1-sync</a:t>
            </a:r>
            <a:r>
              <a:rPr lang="de-AT" dirty="0">
                <a:ea typeface="Verdana"/>
              </a:rPr>
              <a:t> verfügbar</a:t>
            </a:r>
            <a:endParaRPr lang="de-AT" dirty="0"/>
          </a:p>
        </p:txBody>
      </p:sp>
      <p:sp>
        <p:nvSpPr>
          <p:cNvPr id="4" name="Slide Number Placeholder 3">
            <a:extLst>
              <a:ext uri="{FF2B5EF4-FFF2-40B4-BE49-F238E27FC236}">
                <a16:creationId xmlns:a16="http://schemas.microsoft.com/office/drawing/2014/main" id="{0A6E3D63-8C9F-C398-B720-E2F525B0693B}"/>
              </a:ext>
            </a:extLst>
          </p:cNvPr>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30</a:t>
            </a:fld>
            <a:endParaRPr lang="en-GB"/>
          </a:p>
        </p:txBody>
      </p:sp>
      <p:sp>
        <p:nvSpPr>
          <p:cNvPr id="5" name="Title 4">
            <a:extLst>
              <a:ext uri="{FF2B5EF4-FFF2-40B4-BE49-F238E27FC236}">
                <a16:creationId xmlns:a16="http://schemas.microsoft.com/office/drawing/2014/main" id="{76F008C0-3360-7B41-F1F9-E39CE7B25C53}"/>
              </a:ext>
            </a:extLst>
          </p:cNvPr>
          <p:cNvSpPr>
            <a:spLocks noGrp="1"/>
          </p:cNvSpPr>
          <p:nvPr>
            <p:ph type="title"/>
          </p:nvPr>
        </p:nvSpPr>
        <p:spPr/>
        <p:txBody>
          <a:bodyPr/>
          <a:lstStyle/>
          <a:p>
            <a:r>
              <a:rPr lang="en-GB" dirty="0"/>
              <a:t>Release November 2025</a:t>
            </a:r>
          </a:p>
        </p:txBody>
      </p:sp>
    </p:spTree>
    <p:extLst>
      <p:ext uri="{BB962C8B-B14F-4D97-AF65-F5344CB8AC3E}">
        <p14:creationId xmlns:p14="http://schemas.microsoft.com/office/powerpoint/2010/main" val="2051445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3E7DE1-590F-3DD9-8C88-7582EE7E44F8}"/>
              </a:ext>
            </a:extLst>
          </p:cNvPr>
          <p:cNvSpPr>
            <a:spLocks noGrp="1"/>
          </p:cNvSpPr>
          <p:nvPr>
            <p:ph type="body" sz="quarter" idx="11"/>
          </p:nvPr>
        </p:nvSpPr>
        <p:spPr/>
        <p:txBody>
          <a:bodyPr/>
          <a:lstStyle/>
          <a:p>
            <a:r>
              <a:rPr lang="en-GB" dirty="0"/>
              <a:t>GS1 Sync</a:t>
            </a:r>
          </a:p>
          <a:p>
            <a:endParaRPr lang="en-GB" dirty="0"/>
          </a:p>
          <a:p>
            <a:r>
              <a:rPr lang="en-GB" dirty="0"/>
              <a:t>GS1 Austria GmbH</a:t>
            </a:r>
          </a:p>
          <a:p>
            <a:r>
              <a:rPr lang="en-GB" dirty="0">
                <a:hlinkClick r:id="rId3"/>
              </a:rPr>
              <a:t>support.gs1sync@gs1.at</a:t>
            </a:r>
            <a:endParaRPr lang="en-GB" dirty="0"/>
          </a:p>
          <a:p>
            <a:r>
              <a:rPr lang="en-GB" dirty="0"/>
              <a:t>Tel. 01/505 86 01/811</a:t>
            </a:r>
          </a:p>
          <a:p>
            <a:endParaRPr lang="en-GB" dirty="0"/>
          </a:p>
        </p:txBody>
      </p:sp>
      <p:sp>
        <p:nvSpPr>
          <p:cNvPr id="4" name="Slide Number Placeholder 3">
            <a:extLst>
              <a:ext uri="{FF2B5EF4-FFF2-40B4-BE49-F238E27FC236}">
                <a16:creationId xmlns:a16="http://schemas.microsoft.com/office/drawing/2014/main" id="{84523BFC-B8EE-E8C7-D02E-8835E9499947}"/>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31</a:t>
            </a:fld>
            <a:endParaRPr lang="en-GB" noProof="0"/>
          </a:p>
        </p:txBody>
      </p:sp>
      <p:sp>
        <p:nvSpPr>
          <p:cNvPr id="9" name="Title 8">
            <a:extLst>
              <a:ext uri="{FF2B5EF4-FFF2-40B4-BE49-F238E27FC236}">
                <a16:creationId xmlns:a16="http://schemas.microsoft.com/office/drawing/2014/main" id="{F055674F-6C23-7FD4-E7F9-C3E813DC0341}"/>
              </a:ext>
            </a:extLst>
          </p:cNvPr>
          <p:cNvSpPr>
            <a:spLocks noGrp="1"/>
          </p:cNvSpPr>
          <p:nvPr>
            <p:ph type="title"/>
          </p:nvPr>
        </p:nvSpPr>
        <p:spPr/>
        <p:txBody>
          <a:bodyPr/>
          <a:lstStyle/>
          <a:p>
            <a:r>
              <a:rPr lang="en-GB" err="1"/>
              <a:t>Kontakt</a:t>
            </a:r>
            <a:endParaRPr lang="en-GB"/>
          </a:p>
        </p:txBody>
      </p:sp>
    </p:spTree>
    <p:extLst>
      <p:ext uri="{BB962C8B-B14F-4D97-AF65-F5344CB8AC3E}">
        <p14:creationId xmlns:p14="http://schemas.microsoft.com/office/powerpoint/2010/main" val="376920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F089993-E949-1B66-F408-3F89265DEE9D}"/>
              </a:ext>
            </a:extLst>
          </p:cNvPr>
          <p:cNvSpPr>
            <a:spLocks noGrp="1"/>
          </p:cNvSpPr>
          <p:nvPr>
            <p:ph idx="11"/>
          </p:nvPr>
        </p:nvSpPr>
        <p:spPr/>
        <p:txBody>
          <a:bodyPr/>
          <a:lstStyle/>
          <a:p>
            <a:pPr marL="74250" indent="0">
              <a:buNone/>
            </a:pPr>
            <a:r>
              <a:rPr lang="de-AT" sz="1000" b="1" dirty="0"/>
              <a:t>Aufnahme eines neuen Attributs: „</a:t>
            </a:r>
            <a:r>
              <a:rPr lang="de-AT" sz="1000" b="1" dirty="0" err="1"/>
              <a:t>Biergrad</a:t>
            </a:r>
            <a:r>
              <a:rPr lang="de-AT" sz="1000" b="1" dirty="0"/>
              <a:t>“ (M110)</a:t>
            </a:r>
          </a:p>
          <a:p>
            <a:pPr marL="74250" indent="0">
              <a:buNone/>
            </a:pPr>
            <a:r>
              <a:rPr lang="de-AT" sz="1000" dirty="0"/>
              <a:t>Beschreibung: Grad des </a:t>
            </a:r>
            <a:r>
              <a:rPr lang="de-AT" sz="1000" dirty="0" err="1"/>
              <a:t>Stammwürzegehaltes</a:t>
            </a:r>
            <a:r>
              <a:rPr lang="de-AT" sz="1000" dirty="0"/>
              <a:t> im Bier (Grad Plato).</a:t>
            </a:r>
          </a:p>
          <a:p>
            <a:pPr marL="74250" indent="0">
              <a:buNone/>
            </a:pPr>
            <a:endParaRPr lang="de-AT" sz="1000" dirty="0"/>
          </a:p>
          <a:p>
            <a:pPr marL="74250" indent="0">
              <a:buNone/>
            </a:pPr>
            <a:r>
              <a:rPr lang="de-AT" sz="1000" dirty="0"/>
              <a:t>XML-Pfad: </a:t>
            </a:r>
            <a:r>
              <a:rPr lang="de-AT" sz="1000" dirty="0" err="1"/>
              <a:t>alcohol_information:alcoholInformationModule</a:t>
            </a:r>
            <a:r>
              <a:rPr lang="de-AT" sz="1000" dirty="0"/>
              <a:t>/</a:t>
            </a:r>
            <a:r>
              <a:rPr lang="de-AT" sz="1000" dirty="0" err="1"/>
              <a:t>alcoholInformation</a:t>
            </a:r>
            <a:r>
              <a:rPr lang="de-AT" sz="1000" dirty="0"/>
              <a:t>/</a:t>
            </a:r>
            <a:r>
              <a:rPr lang="de-AT" sz="1000" dirty="0" err="1"/>
              <a:t>degreeOfOriginalWort</a:t>
            </a:r>
            <a:endParaRPr lang="de-AT" sz="1000" dirty="0"/>
          </a:p>
          <a:p>
            <a:pPr marL="74250" indent="0">
              <a:buNone/>
            </a:pPr>
            <a:r>
              <a:rPr lang="de-AT" sz="1000" dirty="0"/>
              <a:t>Level Basisartikel</a:t>
            </a:r>
          </a:p>
          <a:p>
            <a:pPr marL="74250" indent="0">
              <a:buNone/>
            </a:pPr>
            <a:r>
              <a:rPr lang="de-AT" sz="1000" dirty="0"/>
              <a:t>Optional</a:t>
            </a:r>
          </a:p>
          <a:p>
            <a:pPr marL="74250" indent="0">
              <a:buNone/>
            </a:pPr>
            <a:r>
              <a:rPr lang="de-AT" sz="1000" dirty="0"/>
              <a:t>Nicht wiederholbar</a:t>
            </a:r>
          </a:p>
          <a:p>
            <a:pPr marL="74250" indent="0">
              <a:buNone/>
            </a:pPr>
            <a:r>
              <a:rPr lang="de-AT" sz="1000" dirty="0"/>
              <a:t>keine Validierung</a:t>
            </a:r>
          </a:p>
          <a:p>
            <a:pPr marL="74250" indent="0">
              <a:buNone/>
            </a:pPr>
            <a:r>
              <a:rPr lang="de-AT" sz="1000" dirty="0"/>
              <a:t>Position in Publishing und </a:t>
            </a:r>
            <a:r>
              <a:rPr lang="de-AT" sz="1000" dirty="0" err="1"/>
              <a:t>Approval</a:t>
            </a:r>
            <a:r>
              <a:rPr lang="de-AT" sz="1000" dirty="0"/>
              <a:t>: Reiter D4. nach M552 Geschmackstyp</a:t>
            </a:r>
            <a:endParaRPr lang="de-AT" dirty="0"/>
          </a:p>
        </p:txBody>
      </p:sp>
      <p:sp>
        <p:nvSpPr>
          <p:cNvPr id="3" name="Foliennummernplatzhalter 2">
            <a:extLst>
              <a:ext uri="{FF2B5EF4-FFF2-40B4-BE49-F238E27FC236}">
                <a16:creationId xmlns:a16="http://schemas.microsoft.com/office/drawing/2014/main" id="{C5130D68-75D8-8B38-AB66-BF73766370BA}"/>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a:p>
        </p:txBody>
      </p:sp>
      <p:sp>
        <p:nvSpPr>
          <p:cNvPr id="4" name="Titel 3">
            <a:extLst>
              <a:ext uri="{FF2B5EF4-FFF2-40B4-BE49-F238E27FC236}">
                <a16:creationId xmlns:a16="http://schemas.microsoft.com/office/drawing/2014/main" id="{017CF938-9A22-BD4C-EEB1-11A1A54CE217}"/>
              </a:ext>
            </a:extLst>
          </p:cNvPr>
          <p:cNvSpPr>
            <a:spLocks noGrp="1"/>
          </p:cNvSpPr>
          <p:nvPr>
            <p:ph type="title"/>
          </p:nvPr>
        </p:nvSpPr>
        <p:spPr/>
        <p:txBody>
          <a:bodyPr/>
          <a:lstStyle/>
          <a:p>
            <a:r>
              <a:rPr lang="de-AT" sz="1800" dirty="0"/>
              <a:t>Neues Attribut - Stammwürze für Bier</a:t>
            </a:r>
          </a:p>
        </p:txBody>
      </p:sp>
    </p:spTree>
    <p:extLst>
      <p:ext uri="{BB962C8B-B14F-4D97-AF65-F5344CB8AC3E}">
        <p14:creationId xmlns:p14="http://schemas.microsoft.com/office/powerpoint/2010/main" val="378495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7F0C4C-D88D-D915-F9CB-51887BD3EF8C}"/>
              </a:ext>
            </a:extLst>
          </p:cNvPr>
          <p:cNvSpPr>
            <a:spLocks noGrp="1"/>
          </p:cNvSpPr>
          <p:nvPr>
            <p:ph idx="11"/>
          </p:nvPr>
        </p:nvSpPr>
        <p:spPr>
          <a:xfrm>
            <a:off x="447720" y="1091409"/>
            <a:ext cx="8250778" cy="3230444"/>
          </a:xfrm>
        </p:spPr>
        <p:txBody>
          <a:bodyPr/>
          <a:lstStyle/>
          <a:p>
            <a:pPr marL="271780" lvl="1" indent="0">
              <a:buNone/>
            </a:pPr>
            <a:r>
              <a:rPr lang="de-AT" sz="1000" b="1" dirty="0"/>
              <a:t>Aufnahme eines neuen Attributs: „Indikator Einhaltung rechtliche Verordnung (M646)“</a:t>
            </a:r>
            <a:endParaRPr lang="de-DE"/>
          </a:p>
          <a:p>
            <a:pPr marL="271780" lvl="1" indent="0">
              <a:buNone/>
            </a:pPr>
            <a:r>
              <a:rPr lang="de-AT" sz="1000" dirty="0"/>
              <a:t>Definition: Indikator, der angibt, ob die angegebene Verordnung auf das Produkt zutrifft oder nicht.</a:t>
            </a:r>
          </a:p>
          <a:p>
            <a:pPr marL="271780" lvl="1" indent="0">
              <a:buNone/>
            </a:pPr>
            <a:r>
              <a:rPr lang="de-AT" sz="1000" dirty="0"/>
              <a:t>Das Attribut wird gemeinsam mit dem Attribut „Rechtliche Produktkategorie (M250) verwendet.</a:t>
            </a:r>
          </a:p>
          <a:p>
            <a:pPr marL="271780" lvl="1" indent="0">
              <a:buNone/>
            </a:pPr>
            <a:r>
              <a:rPr lang="de-AT" sz="1000" dirty="0"/>
              <a:t>XML-Pfad: </a:t>
            </a:r>
            <a:r>
              <a:rPr lang="de-AT" sz="1000" dirty="0" err="1"/>
              <a:t>catalogue_item_notification:catalogueItemNotification</a:t>
            </a:r>
            <a:r>
              <a:rPr lang="de-AT" sz="1000" dirty="0"/>
              <a:t>/</a:t>
            </a:r>
            <a:r>
              <a:rPr lang="de-AT" sz="1000" dirty="0" err="1"/>
              <a:t>catalogueItem</a:t>
            </a:r>
            <a:r>
              <a:rPr lang="de-AT" sz="1000" dirty="0"/>
              <a:t>/</a:t>
            </a:r>
            <a:r>
              <a:rPr lang="de-AT" sz="1000" dirty="0" err="1"/>
              <a:t>tradeItem</a:t>
            </a:r>
            <a:r>
              <a:rPr lang="de-AT" sz="1000" dirty="0"/>
              <a:t>/</a:t>
            </a:r>
            <a:r>
              <a:rPr lang="de-AT" sz="1000" dirty="0" err="1"/>
              <a:t>tradeItemInformation</a:t>
            </a:r>
            <a:r>
              <a:rPr lang="de-AT" sz="1000" dirty="0"/>
              <a:t>/</a:t>
            </a:r>
            <a:r>
              <a:rPr lang="de-AT" sz="1000" dirty="0" err="1"/>
              <a:t>regulatedTradeItemModule</a:t>
            </a:r>
            <a:r>
              <a:rPr lang="de-AT" sz="1000" dirty="0"/>
              <a:t>/</a:t>
            </a:r>
            <a:r>
              <a:rPr lang="de-AT" sz="1000" dirty="0" err="1"/>
              <a:t>regulatoryInformation</a:t>
            </a:r>
            <a:r>
              <a:rPr lang="de-AT" sz="1000" dirty="0"/>
              <a:t>/</a:t>
            </a:r>
            <a:r>
              <a:rPr lang="de-AT" sz="1000" dirty="0" err="1"/>
              <a:t>isTradeItemRegulationCompliant</a:t>
            </a:r>
            <a:endParaRPr lang="de-AT" sz="1000" dirty="0"/>
          </a:p>
          <a:p>
            <a:pPr marL="271780" lvl="1" indent="0">
              <a:buNone/>
            </a:pPr>
            <a:r>
              <a:rPr lang="de-AT" sz="1000" dirty="0"/>
              <a:t>Das Attribut „Indikator Einhaltung rechtliche Verordnung“ wird auch für die Angabe verwendet, ob ein Produkt der EUDR unterliegt oder nicht.</a:t>
            </a:r>
          </a:p>
          <a:p>
            <a:pPr marL="271780" lvl="1" indent="0">
              <a:buNone/>
            </a:pPr>
            <a:endParaRPr lang="de-AT" sz="1000" dirty="0"/>
          </a:p>
          <a:p>
            <a:pPr marL="271780" lvl="1" indent="0">
              <a:buNone/>
            </a:pPr>
            <a:r>
              <a:rPr lang="de-AT" sz="1000" dirty="0"/>
              <a:t>Die Codeliste kann 2 Ausprägungen haben:</a:t>
            </a:r>
          </a:p>
          <a:p>
            <a:pPr marL="271780" lvl="1" indent="0">
              <a:buNone/>
            </a:pPr>
            <a:r>
              <a:rPr lang="de-AT" sz="1000" dirty="0"/>
              <a:t>„TRUE“ = Produkt unterliegt der angegebenen Verordnung</a:t>
            </a:r>
          </a:p>
          <a:p>
            <a:pPr marL="271780" lvl="1" indent="0">
              <a:buNone/>
            </a:pPr>
            <a:r>
              <a:rPr lang="de-AT" sz="1000" dirty="0"/>
              <a:t>„NOT_APPLICABLE“ = Produkt unterliegt nicht der angegebenen Verordnung</a:t>
            </a:r>
          </a:p>
          <a:p>
            <a:pPr marL="271780" lvl="1" indent="0">
              <a:buNone/>
            </a:pPr>
            <a:endParaRPr lang="de-AT" sz="1000" dirty="0"/>
          </a:p>
          <a:p>
            <a:pPr marL="271780" lvl="1" indent="0">
              <a:buNone/>
            </a:pPr>
            <a:r>
              <a:rPr lang="de-AT" sz="1000" dirty="0"/>
              <a:t>Wenn das Attribut „ Indikator Einhaltung rechtliche Verordnung“ nicht befüllt ist, hat dies die gleiche Aussage wie „TRUE“. Somit behalten Bestandsdaten ihre Gültigkeit.</a:t>
            </a:r>
          </a:p>
          <a:p>
            <a:pPr marL="271780" lvl="1" indent="0">
              <a:buNone/>
            </a:pPr>
            <a:r>
              <a:rPr lang="de-AT" sz="1000" dirty="0">
                <a:ea typeface="ＭＳ Ｐゴシック"/>
              </a:rPr>
              <a:t>Basiseinheit, Codeliste, wiederholbar in der Gruppe mit „Rechtliche Produktkategorie“</a:t>
            </a:r>
          </a:p>
          <a:p>
            <a:pPr marL="359410"/>
            <a:endParaRPr lang="de-AT" dirty="0"/>
          </a:p>
        </p:txBody>
      </p:sp>
      <p:sp>
        <p:nvSpPr>
          <p:cNvPr id="3" name="Foliennummernplatzhalter 2">
            <a:extLst>
              <a:ext uri="{FF2B5EF4-FFF2-40B4-BE49-F238E27FC236}">
                <a16:creationId xmlns:a16="http://schemas.microsoft.com/office/drawing/2014/main" id="{A8AFF3CD-9C4D-3646-84C5-B9D8E5D282B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5</a:t>
            </a:fld>
            <a:endParaRPr lang="en-GB" noProof="0"/>
          </a:p>
        </p:txBody>
      </p:sp>
      <p:sp>
        <p:nvSpPr>
          <p:cNvPr id="4" name="Titel 3">
            <a:extLst>
              <a:ext uri="{FF2B5EF4-FFF2-40B4-BE49-F238E27FC236}">
                <a16:creationId xmlns:a16="http://schemas.microsoft.com/office/drawing/2014/main" id="{1150DA57-CE0B-D6B7-E080-C8296C229ADC}"/>
              </a:ext>
            </a:extLst>
          </p:cNvPr>
          <p:cNvSpPr>
            <a:spLocks noGrp="1"/>
          </p:cNvSpPr>
          <p:nvPr>
            <p:ph type="title"/>
          </p:nvPr>
        </p:nvSpPr>
        <p:spPr/>
        <p:txBody>
          <a:bodyPr/>
          <a:lstStyle/>
          <a:p>
            <a:r>
              <a:rPr lang="de-AT" sz="1800" dirty="0"/>
              <a:t>Neues Attribut - Indikator Einhaltung rechtliche Verordnung</a:t>
            </a:r>
          </a:p>
        </p:txBody>
      </p:sp>
    </p:spTree>
    <p:extLst>
      <p:ext uri="{BB962C8B-B14F-4D97-AF65-F5344CB8AC3E}">
        <p14:creationId xmlns:p14="http://schemas.microsoft.com/office/powerpoint/2010/main" val="181588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06FE4FE-BB92-538A-C3D0-057F01A88488}"/>
              </a:ext>
            </a:extLst>
          </p:cNvPr>
          <p:cNvSpPr>
            <a:spLocks noGrp="1"/>
          </p:cNvSpPr>
          <p:nvPr>
            <p:ph idx="11"/>
          </p:nvPr>
        </p:nvSpPr>
        <p:spPr/>
        <p:txBody>
          <a:bodyPr/>
          <a:lstStyle/>
          <a:p>
            <a:pPr marL="74250" indent="0">
              <a:buNone/>
            </a:pPr>
            <a:r>
              <a:rPr lang="de-AT" sz="1000" b="1" dirty="0"/>
              <a:t>Aufnahme eines neuen Attributs „Verpackungsmaterial: Elementcode“ M645</a:t>
            </a:r>
          </a:p>
          <a:p>
            <a:pPr marL="74250" indent="0">
              <a:buNone/>
            </a:pPr>
            <a:r>
              <a:rPr lang="de-AT" sz="1000" dirty="0"/>
              <a:t>Definition: Code, der einen Teil oder ein Element der Produktverpackung in Kombination mit einem Material beschreibt.</a:t>
            </a:r>
          </a:p>
          <a:p>
            <a:pPr marL="74250" indent="0">
              <a:buNone/>
            </a:pPr>
            <a:r>
              <a:rPr lang="de-AT" sz="1000" dirty="0"/>
              <a:t>Codeliste: </a:t>
            </a:r>
            <a:r>
              <a:rPr lang="de-AT" sz="1000" dirty="0" err="1"/>
              <a:t>PackagingMaterialElementCode</a:t>
            </a:r>
            <a:endParaRPr lang="de-AT" sz="1000" dirty="0"/>
          </a:p>
          <a:p>
            <a:pPr marL="74250" indent="0">
              <a:buNone/>
            </a:pPr>
            <a:endParaRPr lang="de-AT" sz="1000" dirty="0"/>
          </a:p>
          <a:p>
            <a:pPr marL="74250" indent="0">
              <a:buNone/>
            </a:pPr>
            <a:r>
              <a:rPr lang="de-AT" sz="1000" dirty="0"/>
              <a:t>XML-Pfad: </a:t>
            </a:r>
            <a:r>
              <a:rPr lang="de-AT" sz="1000" dirty="0" err="1"/>
              <a:t>packaging_information:packagingInformationModule</a:t>
            </a:r>
            <a:r>
              <a:rPr lang="de-AT" sz="1000" dirty="0"/>
              <a:t>/</a:t>
            </a:r>
            <a:r>
              <a:rPr lang="de-AT" sz="1000" dirty="0" err="1"/>
              <a:t>packaging</a:t>
            </a:r>
            <a:r>
              <a:rPr lang="de-AT" sz="1000" dirty="0"/>
              <a:t>/</a:t>
            </a:r>
            <a:r>
              <a:rPr lang="de-AT" sz="1000" dirty="0" err="1"/>
              <a:t>packagingMaterial</a:t>
            </a:r>
            <a:r>
              <a:rPr lang="de-AT" sz="1000" dirty="0"/>
              <a:t>/</a:t>
            </a:r>
            <a:r>
              <a:rPr lang="de-AT" sz="1000" dirty="0" err="1"/>
              <a:t>packagingMaterialElementCode</a:t>
            </a:r>
            <a:endParaRPr lang="de-AT" sz="1000" dirty="0"/>
          </a:p>
          <a:p>
            <a:pPr marL="74250" indent="0">
              <a:buNone/>
            </a:pPr>
            <a:endParaRPr lang="de-AT" sz="1000" dirty="0"/>
          </a:p>
          <a:p>
            <a:pPr marL="74250" indent="0">
              <a:buNone/>
            </a:pPr>
            <a:r>
              <a:rPr lang="de-AT" sz="1000" dirty="0"/>
              <a:t>alle Hierarchielevel</a:t>
            </a:r>
          </a:p>
          <a:p>
            <a:pPr marL="74250" indent="0">
              <a:buNone/>
            </a:pPr>
            <a:r>
              <a:rPr lang="de-AT" sz="1000" dirty="0"/>
              <a:t>wiederholbar nur in der Gruppe mit </a:t>
            </a:r>
            <a:r>
              <a:rPr lang="de-AT" sz="1000" dirty="0" err="1"/>
              <a:t>packagingMaterialTypeCode</a:t>
            </a:r>
            <a:endParaRPr lang="de-AT" sz="1000" dirty="0"/>
          </a:p>
          <a:p>
            <a:pPr marL="74250" indent="0">
              <a:buNone/>
            </a:pPr>
            <a:r>
              <a:rPr lang="de-AT" sz="1000" dirty="0"/>
              <a:t>Bedingt Optional: kann nur verwendet werden, wenn Verpackungsmaterial: Code (</a:t>
            </a:r>
            <a:r>
              <a:rPr lang="de-AT" sz="1000" dirty="0" err="1"/>
              <a:t>packagingMaterialTypeCode</a:t>
            </a:r>
            <a:r>
              <a:rPr lang="de-AT" sz="1000" dirty="0"/>
              <a:t>) angegeben wird.</a:t>
            </a:r>
          </a:p>
          <a:p>
            <a:pPr marL="74250" indent="0">
              <a:buNone/>
            </a:pPr>
            <a:r>
              <a:rPr lang="de-AT" sz="1000" dirty="0"/>
              <a:t>Position in Publishing und </a:t>
            </a:r>
            <a:r>
              <a:rPr lang="de-AT" sz="1000" dirty="0" err="1"/>
              <a:t>Approval</a:t>
            </a:r>
            <a:r>
              <a:rPr lang="de-AT" sz="1000" dirty="0"/>
              <a:t>: B2. Verpackung - nach M284 Verpackungsmaterial: Code</a:t>
            </a:r>
          </a:p>
        </p:txBody>
      </p:sp>
      <p:sp>
        <p:nvSpPr>
          <p:cNvPr id="3" name="Foliennummernplatzhalter 2">
            <a:extLst>
              <a:ext uri="{FF2B5EF4-FFF2-40B4-BE49-F238E27FC236}">
                <a16:creationId xmlns:a16="http://schemas.microsoft.com/office/drawing/2014/main" id="{FB69396C-3AAB-5163-AF05-14DAC79146E5}"/>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6</a:t>
            </a:fld>
            <a:endParaRPr lang="en-GB" noProof="0"/>
          </a:p>
        </p:txBody>
      </p:sp>
      <p:sp>
        <p:nvSpPr>
          <p:cNvPr id="4" name="Titel 3">
            <a:extLst>
              <a:ext uri="{FF2B5EF4-FFF2-40B4-BE49-F238E27FC236}">
                <a16:creationId xmlns:a16="http://schemas.microsoft.com/office/drawing/2014/main" id="{35BD0647-E08E-247D-64DC-1B87717B9AA9}"/>
              </a:ext>
            </a:extLst>
          </p:cNvPr>
          <p:cNvSpPr>
            <a:spLocks noGrp="1"/>
          </p:cNvSpPr>
          <p:nvPr>
            <p:ph type="title"/>
          </p:nvPr>
        </p:nvSpPr>
        <p:spPr/>
        <p:txBody>
          <a:bodyPr/>
          <a:lstStyle/>
          <a:p>
            <a:r>
              <a:rPr lang="de-AT" sz="1800" dirty="0"/>
              <a:t>Neues Attribut – Verpackungsmaterial Elementcode</a:t>
            </a:r>
          </a:p>
        </p:txBody>
      </p:sp>
    </p:spTree>
    <p:extLst>
      <p:ext uri="{BB962C8B-B14F-4D97-AF65-F5344CB8AC3E}">
        <p14:creationId xmlns:p14="http://schemas.microsoft.com/office/powerpoint/2010/main" val="245266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48E0A57-F4F2-C7DE-3959-7EC1447216B5}"/>
              </a:ext>
            </a:extLst>
          </p:cNvPr>
          <p:cNvSpPr>
            <a:spLocks noGrp="1"/>
          </p:cNvSpPr>
          <p:nvPr>
            <p:ph idx="11"/>
          </p:nvPr>
        </p:nvSpPr>
        <p:spPr/>
        <p:txBody>
          <a:bodyPr/>
          <a:lstStyle/>
          <a:p>
            <a:pPr marL="73660" indent="0">
              <a:buNone/>
            </a:pPr>
            <a:r>
              <a:rPr lang="de-AT" sz="1000" b="1" dirty="0"/>
              <a:t>Attribut wird gelöscht: Produktklassifikation (national) (M318)</a:t>
            </a:r>
            <a:endParaRPr lang="de-DE"/>
          </a:p>
          <a:p>
            <a:pPr marL="73660" indent="0">
              <a:buNone/>
            </a:pPr>
            <a:r>
              <a:rPr lang="de-AT" sz="1000" dirty="0">
                <a:ea typeface="ＭＳ Ｐゴシック"/>
              </a:rPr>
              <a:t>Produktklassifikation (national) (ECR-Warengruppenklassifikation) wird aus dem AT-Profil gelöscht</a:t>
            </a:r>
          </a:p>
        </p:txBody>
      </p:sp>
      <p:sp>
        <p:nvSpPr>
          <p:cNvPr id="3" name="Foliennummernplatzhalter 2">
            <a:extLst>
              <a:ext uri="{FF2B5EF4-FFF2-40B4-BE49-F238E27FC236}">
                <a16:creationId xmlns:a16="http://schemas.microsoft.com/office/drawing/2014/main" id="{26302DA9-4D9F-FB5B-70CB-EC84D5A172C1}"/>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7</a:t>
            </a:fld>
            <a:endParaRPr lang="en-GB" noProof="0"/>
          </a:p>
        </p:txBody>
      </p:sp>
      <p:sp>
        <p:nvSpPr>
          <p:cNvPr id="4" name="Titel 3">
            <a:extLst>
              <a:ext uri="{FF2B5EF4-FFF2-40B4-BE49-F238E27FC236}">
                <a16:creationId xmlns:a16="http://schemas.microsoft.com/office/drawing/2014/main" id="{68C493E4-6769-68A4-55D0-801B08162EAF}"/>
              </a:ext>
            </a:extLst>
          </p:cNvPr>
          <p:cNvSpPr>
            <a:spLocks noGrp="1"/>
          </p:cNvSpPr>
          <p:nvPr>
            <p:ph type="title"/>
          </p:nvPr>
        </p:nvSpPr>
        <p:spPr/>
        <p:txBody>
          <a:bodyPr/>
          <a:lstStyle/>
          <a:p>
            <a:r>
              <a:rPr lang="de-AT" sz="1800" dirty="0"/>
              <a:t>Attribut gelöscht: Produktklassifikation (national)</a:t>
            </a:r>
          </a:p>
        </p:txBody>
      </p:sp>
    </p:spTree>
    <p:extLst>
      <p:ext uri="{BB962C8B-B14F-4D97-AF65-F5344CB8AC3E}">
        <p14:creationId xmlns:p14="http://schemas.microsoft.com/office/powerpoint/2010/main" val="152275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6975A4-A055-7891-5F6C-CA3EC49CCD6A}"/>
              </a:ext>
            </a:extLst>
          </p:cNvPr>
          <p:cNvSpPr>
            <a:spLocks noGrp="1"/>
          </p:cNvSpPr>
          <p:nvPr>
            <p:ph idx="11"/>
          </p:nvPr>
        </p:nvSpPr>
        <p:spPr/>
        <p:txBody>
          <a:bodyPr/>
          <a:lstStyle/>
          <a:p>
            <a:pPr marL="74250" indent="0">
              <a:buNone/>
            </a:pPr>
            <a:r>
              <a:rPr lang="de-AT" sz="1000" b="1" dirty="0"/>
              <a:t>Änderung des XML-Pfades für „Papier: Lagenanzahl“ (M176)</a:t>
            </a:r>
          </a:p>
          <a:p>
            <a:pPr marL="74250" indent="0">
              <a:buNone/>
            </a:pPr>
            <a:endParaRPr lang="de-AT" sz="1000" dirty="0"/>
          </a:p>
          <a:p>
            <a:pPr marL="74250" indent="0">
              <a:buNone/>
            </a:pPr>
            <a:r>
              <a:rPr lang="de-AT" sz="1000" dirty="0"/>
              <a:t>alt:</a:t>
            </a:r>
          </a:p>
          <a:p>
            <a:pPr marL="74250" indent="0">
              <a:buNone/>
            </a:pPr>
            <a:r>
              <a:rPr lang="de-AT" sz="1000" dirty="0" err="1"/>
              <a:t>product_characteristics:productCharacteristicsModule</a:t>
            </a:r>
            <a:r>
              <a:rPr lang="de-AT" sz="1000" dirty="0"/>
              <a:t>/</a:t>
            </a:r>
            <a:r>
              <a:rPr lang="de-AT" sz="1000" dirty="0" err="1"/>
              <a:t>productCharacteristics</a:t>
            </a:r>
            <a:r>
              <a:rPr lang="de-AT" sz="1000" dirty="0"/>
              <a:t>/</a:t>
            </a:r>
            <a:r>
              <a:rPr lang="de-AT" sz="1000" dirty="0" err="1"/>
              <a:t>productCharacteristicValueCode</a:t>
            </a:r>
            <a:endParaRPr lang="de-AT" sz="1000" dirty="0"/>
          </a:p>
          <a:p>
            <a:pPr marL="74250" indent="0">
              <a:buNone/>
            </a:pPr>
            <a:r>
              <a:rPr lang="de-AT" sz="1000" dirty="0"/>
              <a:t>SET </a:t>
            </a:r>
            <a:r>
              <a:rPr lang="de-AT" sz="1000" dirty="0" err="1"/>
              <a:t>product_characteristics:productCharacteristicsModule</a:t>
            </a:r>
            <a:r>
              <a:rPr lang="de-AT" sz="1000" dirty="0"/>
              <a:t>/</a:t>
            </a:r>
            <a:r>
              <a:rPr lang="de-AT" sz="1000" dirty="0" err="1"/>
              <a:t>productCharacteristics</a:t>
            </a:r>
            <a:r>
              <a:rPr lang="de-AT" sz="1000" dirty="0"/>
              <a:t>/</a:t>
            </a:r>
            <a:r>
              <a:rPr lang="de-AT" sz="1000" dirty="0" err="1"/>
              <a:t>productCharacteristicCode</a:t>
            </a:r>
            <a:r>
              <a:rPr lang="de-AT" sz="1000" dirty="0"/>
              <a:t> = </a:t>
            </a:r>
            <a:r>
              <a:rPr lang="de-AT" sz="1000" dirty="0" err="1"/>
              <a:t>numberOfPlys</a:t>
            </a:r>
            <a:endParaRPr lang="de-AT" sz="1000" dirty="0"/>
          </a:p>
          <a:p>
            <a:pPr marL="74250" indent="0">
              <a:buNone/>
            </a:pPr>
            <a:endParaRPr lang="de-AT" sz="1000" dirty="0"/>
          </a:p>
          <a:p>
            <a:pPr marL="74250" indent="0">
              <a:buNone/>
            </a:pPr>
            <a:r>
              <a:rPr lang="de-AT" sz="1000" dirty="0"/>
              <a:t>neu:</a:t>
            </a:r>
          </a:p>
          <a:p>
            <a:pPr marL="74250" indent="0">
              <a:buNone/>
            </a:pPr>
            <a:r>
              <a:rPr lang="de-AT" sz="1000" dirty="0" err="1"/>
              <a:t>product_information:productInformationModule</a:t>
            </a:r>
            <a:r>
              <a:rPr lang="de-AT" sz="1000" dirty="0"/>
              <a:t>/</a:t>
            </a:r>
            <a:r>
              <a:rPr lang="de-AT" sz="1000" dirty="0" err="1"/>
              <a:t>productInformationDetail</a:t>
            </a:r>
            <a:r>
              <a:rPr lang="de-AT" sz="1000" dirty="0"/>
              <a:t>/</a:t>
            </a:r>
            <a:r>
              <a:rPr lang="de-AT" sz="1000" dirty="0" err="1"/>
              <a:t>numberOfPlys</a:t>
            </a:r>
            <a:endParaRPr lang="de-AT" sz="1000" dirty="0"/>
          </a:p>
          <a:p>
            <a:pPr marL="74250" indent="0">
              <a:buNone/>
            </a:pPr>
            <a:endParaRPr lang="de-AT" sz="1000" dirty="0"/>
          </a:p>
          <a:p>
            <a:pPr marL="74250" indent="0">
              <a:buNone/>
            </a:pPr>
            <a:r>
              <a:rPr lang="de-AT" sz="1000" dirty="0"/>
              <a:t>Level: Basisartikel</a:t>
            </a:r>
          </a:p>
          <a:p>
            <a:pPr marL="74250" indent="0">
              <a:buNone/>
            </a:pPr>
            <a:r>
              <a:rPr lang="de-AT" sz="1000" dirty="0"/>
              <a:t>Status Optional</a:t>
            </a:r>
          </a:p>
          <a:p>
            <a:pPr marL="74250" indent="0">
              <a:buNone/>
            </a:pPr>
            <a:r>
              <a:rPr lang="de-AT" sz="1000" dirty="0"/>
              <a:t>Definition: Die Anzahl der Schichten oder Lagen innerhalb eines Materials. Die Anzahl der Lagen bestimmt die Dicke, Stärke und Steifigkeit des Handelsartikels, z. B. Toilettenpapier, Hygienepapier, Papierhandtücher.</a:t>
            </a:r>
          </a:p>
          <a:p>
            <a:pPr marL="74250" indent="0">
              <a:buNone/>
            </a:pPr>
            <a:r>
              <a:rPr lang="de-AT" sz="1000" dirty="0"/>
              <a:t>Migration der bestehenden Daten findet statt.</a:t>
            </a:r>
          </a:p>
        </p:txBody>
      </p:sp>
      <p:sp>
        <p:nvSpPr>
          <p:cNvPr id="3" name="Foliennummernplatzhalter 2">
            <a:extLst>
              <a:ext uri="{FF2B5EF4-FFF2-40B4-BE49-F238E27FC236}">
                <a16:creationId xmlns:a16="http://schemas.microsoft.com/office/drawing/2014/main" id="{C580212D-81C7-628A-8F6D-A7995D4D7911}"/>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sp>
        <p:nvSpPr>
          <p:cNvPr id="4" name="Titel 3">
            <a:extLst>
              <a:ext uri="{FF2B5EF4-FFF2-40B4-BE49-F238E27FC236}">
                <a16:creationId xmlns:a16="http://schemas.microsoft.com/office/drawing/2014/main" id="{89C17EAA-7341-A49F-5529-3B6901A7B934}"/>
              </a:ext>
            </a:extLst>
          </p:cNvPr>
          <p:cNvSpPr>
            <a:spLocks noGrp="1"/>
          </p:cNvSpPr>
          <p:nvPr>
            <p:ph type="title"/>
          </p:nvPr>
        </p:nvSpPr>
        <p:spPr/>
        <p:txBody>
          <a:bodyPr/>
          <a:lstStyle/>
          <a:p>
            <a:r>
              <a:rPr lang="de-AT" sz="1800" dirty="0"/>
              <a:t>Änderung in Attribut – Papier: Lagenanzahl</a:t>
            </a:r>
          </a:p>
        </p:txBody>
      </p:sp>
    </p:spTree>
    <p:extLst>
      <p:ext uri="{BB962C8B-B14F-4D97-AF65-F5344CB8AC3E}">
        <p14:creationId xmlns:p14="http://schemas.microsoft.com/office/powerpoint/2010/main" val="74164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42B5-99B4-40FE-3713-BD3416A33BB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7D363C-E13D-66D0-25C0-ECA9E37EF752}"/>
              </a:ext>
            </a:extLst>
          </p:cNvPr>
          <p:cNvSpPr>
            <a:spLocks noGrp="1"/>
          </p:cNvSpPr>
          <p:nvPr>
            <p:ph idx="11"/>
          </p:nvPr>
        </p:nvSpPr>
        <p:spPr/>
        <p:txBody>
          <a:bodyPr/>
          <a:lstStyle/>
          <a:p>
            <a:pPr marL="74250" indent="0">
              <a:buNone/>
            </a:pPr>
            <a:r>
              <a:rPr lang="de-AT" sz="1000" b="1" dirty="0"/>
              <a:t>Änderung des Attributnamens (alt: Tampon: Saugstärke), Änderung des Codelistennamens und Änderung des XML-Pfades für „Absorptionsfähigkeit“ (M175)</a:t>
            </a:r>
            <a:endParaRPr lang="de-AT" sz="1000" dirty="0"/>
          </a:p>
          <a:p>
            <a:pPr marL="74250" indent="0">
              <a:buNone/>
            </a:pPr>
            <a:r>
              <a:rPr lang="de-AT" sz="1000" dirty="0"/>
              <a:t>alt:</a:t>
            </a:r>
          </a:p>
          <a:p>
            <a:pPr marL="74250" indent="0">
              <a:buNone/>
            </a:pPr>
            <a:r>
              <a:rPr lang="de-AT" sz="1000" dirty="0" err="1"/>
              <a:t>product_characteristics:productCharacteristicsModule</a:t>
            </a:r>
            <a:r>
              <a:rPr lang="de-AT" sz="1000" dirty="0"/>
              <a:t>/</a:t>
            </a:r>
            <a:r>
              <a:rPr lang="de-AT" sz="1000" dirty="0" err="1"/>
              <a:t>productCharacteristics</a:t>
            </a:r>
            <a:r>
              <a:rPr lang="de-AT" sz="1000" dirty="0"/>
              <a:t>/</a:t>
            </a:r>
            <a:r>
              <a:rPr lang="de-AT" sz="1000" dirty="0" err="1"/>
              <a:t>productCharacteristicValueCode</a:t>
            </a:r>
            <a:endParaRPr lang="de-AT" sz="1000" dirty="0"/>
          </a:p>
          <a:p>
            <a:pPr marL="74250" indent="0">
              <a:buNone/>
            </a:pPr>
            <a:r>
              <a:rPr lang="de-AT" sz="1000" dirty="0"/>
              <a:t>SET </a:t>
            </a:r>
            <a:r>
              <a:rPr lang="de-AT" sz="1000" dirty="0" err="1"/>
              <a:t>product_characteristics:productCharacteristicsModule</a:t>
            </a:r>
            <a:r>
              <a:rPr lang="de-AT" sz="1000" dirty="0"/>
              <a:t>/</a:t>
            </a:r>
            <a:r>
              <a:rPr lang="de-AT" sz="1000" dirty="0" err="1"/>
              <a:t>productCharacteristics</a:t>
            </a:r>
            <a:r>
              <a:rPr lang="de-AT" sz="1000" dirty="0"/>
              <a:t>/</a:t>
            </a:r>
            <a:r>
              <a:rPr lang="de-AT" sz="1000" dirty="0" err="1"/>
              <a:t>productCharacteristicCode</a:t>
            </a:r>
            <a:r>
              <a:rPr lang="de-AT" sz="1000" dirty="0"/>
              <a:t> = </a:t>
            </a:r>
            <a:r>
              <a:rPr lang="de-AT" sz="1000" dirty="0" err="1"/>
              <a:t>tamponAbsorbencyLevel</a:t>
            </a:r>
            <a:endParaRPr lang="de-AT" sz="1000" dirty="0"/>
          </a:p>
          <a:p>
            <a:pPr marL="74250" indent="0">
              <a:buNone/>
            </a:pPr>
            <a:endParaRPr lang="de-AT" sz="1000" dirty="0"/>
          </a:p>
          <a:p>
            <a:pPr marL="74250" indent="0">
              <a:buNone/>
            </a:pPr>
            <a:r>
              <a:rPr lang="de-AT" sz="1000" dirty="0"/>
              <a:t>neu:</a:t>
            </a:r>
          </a:p>
          <a:p>
            <a:pPr marL="74250" indent="0">
              <a:buNone/>
            </a:pPr>
            <a:r>
              <a:rPr lang="de-AT" sz="1000" dirty="0" err="1"/>
              <a:t>product_information:productInformationModule</a:t>
            </a:r>
            <a:r>
              <a:rPr lang="de-AT" sz="1000" dirty="0"/>
              <a:t>/</a:t>
            </a:r>
            <a:r>
              <a:rPr lang="de-AT" sz="1000" dirty="0" err="1"/>
              <a:t>productInformationDetail</a:t>
            </a:r>
            <a:r>
              <a:rPr lang="de-AT" sz="1000" dirty="0"/>
              <a:t>/</a:t>
            </a:r>
            <a:r>
              <a:rPr lang="de-AT" sz="1000" dirty="0" err="1"/>
              <a:t>beautyPersonalCareHygieneDetail</a:t>
            </a:r>
            <a:r>
              <a:rPr lang="de-AT" sz="1000" dirty="0"/>
              <a:t>/</a:t>
            </a:r>
            <a:r>
              <a:rPr lang="de-AT" sz="1000" dirty="0" err="1"/>
              <a:t>absorbencyLevel</a:t>
            </a:r>
            <a:endParaRPr lang="de-AT" sz="1000" dirty="0"/>
          </a:p>
          <a:p>
            <a:pPr marL="74250" indent="0">
              <a:buNone/>
            </a:pPr>
            <a:r>
              <a:rPr lang="de-AT" sz="1000" dirty="0"/>
              <a:t>Level: Basisartikel</a:t>
            </a:r>
          </a:p>
          <a:p>
            <a:pPr marL="74250" indent="0">
              <a:buNone/>
            </a:pPr>
            <a:r>
              <a:rPr lang="de-AT" sz="1000" dirty="0"/>
              <a:t>Status Optional</a:t>
            </a:r>
          </a:p>
          <a:p>
            <a:pPr marL="74250" indent="0">
              <a:buNone/>
            </a:pPr>
            <a:r>
              <a:rPr lang="de-AT" sz="1000" dirty="0"/>
              <a:t>Definition: Der Wert der Saugfähigkeit, wie er z. B. in der EU auf der Grundlage der Anzahl der Flüssigkeitstropfen, die der Tampon aufnehmen kann, bestimmt wird.</a:t>
            </a:r>
          </a:p>
          <a:p>
            <a:pPr marL="74250" indent="0">
              <a:buNone/>
            </a:pPr>
            <a:r>
              <a:rPr lang="de-AT" sz="1000" dirty="0"/>
              <a:t>Migration der bestehenden Daten findet statt.</a:t>
            </a:r>
          </a:p>
        </p:txBody>
      </p:sp>
      <p:sp>
        <p:nvSpPr>
          <p:cNvPr id="3" name="Foliennummernplatzhalter 2">
            <a:extLst>
              <a:ext uri="{FF2B5EF4-FFF2-40B4-BE49-F238E27FC236}">
                <a16:creationId xmlns:a16="http://schemas.microsoft.com/office/drawing/2014/main" id="{78D0CE34-87E2-D6B9-B830-796BC163BD34}"/>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a:p>
        </p:txBody>
      </p:sp>
      <p:sp>
        <p:nvSpPr>
          <p:cNvPr id="4" name="Titel 3">
            <a:extLst>
              <a:ext uri="{FF2B5EF4-FFF2-40B4-BE49-F238E27FC236}">
                <a16:creationId xmlns:a16="http://schemas.microsoft.com/office/drawing/2014/main" id="{CFF525B5-EC66-ABA9-D9A5-10EBDA0AA5C0}"/>
              </a:ext>
            </a:extLst>
          </p:cNvPr>
          <p:cNvSpPr>
            <a:spLocks noGrp="1"/>
          </p:cNvSpPr>
          <p:nvPr>
            <p:ph type="title"/>
          </p:nvPr>
        </p:nvSpPr>
        <p:spPr/>
        <p:txBody>
          <a:bodyPr/>
          <a:lstStyle/>
          <a:p>
            <a:r>
              <a:rPr lang="de-AT" sz="1800" dirty="0"/>
              <a:t>Änderung in Attribut – Absorptionsfähigkeit</a:t>
            </a:r>
          </a:p>
        </p:txBody>
      </p:sp>
    </p:spTree>
    <p:extLst>
      <p:ext uri="{BB962C8B-B14F-4D97-AF65-F5344CB8AC3E}">
        <p14:creationId xmlns:p14="http://schemas.microsoft.com/office/powerpoint/2010/main" val="2798117992"/>
      </p:ext>
    </p:extLst>
  </p:cSld>
  <p:clrMapOvr>
    <a:masterClrMapping/>
  </p:clrMapOvr>
</p:sld>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Corporate_16-9_2024" id="{526C23DF-498C-5A43-A99B-158EA726E894}" vid="{909C8602-2AC9-014A-A959-9AF6ECCF2CDF}"/>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Corporate_16-9_2024" id="{526C23DF-498C-5A43-A99B-158EA726E894}" vid="{C9C921B6-76FE-DC4D-825F-B9CB29B0774F}"/>
    </a:ext>
  </a:extLst>
</a:theme>
</file>

<file path=ppt/theme/theme3.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Corporate_16-9_2024" id="{526C23DF-498C-5A43-A99B-158EA726E894}" vid="{16021565-DBF2-544D-B165-D3FF66A74B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81878D437049F4DB20B25AFA63EE1E7" ma:contentTypeVersion="13" ma:contentTypeDescription="Ein neues Dokument erstellen." ma:contentTypeScope="" ma:versionID="d149076fc347940b3dcb4a45fe35b99b">
  <xsd:schema xmlns:xsd="http://www.w3.org/2001/XMLSchema" xmlns:xs="http://www.w3.org/2001/XMLSchema" xmlns:p="http://schemas.microsoft.com/office/2006/metadata/properties" xmlns:ns2="5d5b897c-3585-40ce-914c-f7de0fcd47a5" xmlns:ns3="ee52ca84-8a2b-4eaf-926d-2dc1cf7e45de" targetNamespace="http://schemas.microsoft.com/office/2006/metadata/properties" ma:root="true" ma:fieldsID="9c1524c60da4f087caef0fa88d19af83" ns2:_="" ns3:_="">
    <xsd:import namespace="5d5b897c-3585-40ce-914c-f7de0fcd47a5"/>
    <xsd:import namespace="ee52ca84-8a2b-4eaf-926d-2dc1cf7e45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b897c-3585-40ce-914c-f7de0fcd47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e07ebdf4-2895-45b4-8593-0e43e7e34fe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52ca84-8a2b-4eaf-926d-2dc1cf7e45d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79e670-16ee-4415-ad4d-ef7600586a5d}" ma:internalName="TaxCatchAll" ma:showField="CatchAllData" ma:web="ee52ca84-8a2b-4eaf-926d-2dc1cf7e45d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52ca84-8a2b-4eaf-926d-2dc1cf7e45de" xsi:nil="true"/>
    <lcf76f155ced4ddcb4097134ff3c332f xmlns="5d5b897c-3585-40ce-914c-f7de0fcd47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D0A356-6F94-45BB-996A-D77B4374FFE6}">
  <ds:schemaRefs>
    <ds:schemaRef ds:uri="5d5b897c-3585-40ce-914c-f7de0fcd47a5"/>
    <ds:schemaRef ds:uri="ee52ca84-8a2b-4eaf-926d-2dc1cf7e45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8DE597-8868-4D49-AEBC-FDFFB05912AF}">
  <ds:schemaRefs>
    <ds:schemaRef ds:uri="http://schemas.microsoft.com/sharepoint/v3/contenttype/forms"/>
  </ds:schemaRefs>
</ds:datastoreItem>
</file>

<file path=customXml/itemProps3.xml><?xml version="1.0" encoding="utf-8"?>
<ds:datastoreItem xmlns:ds="http://schemas.openxmlformats.org/officeDocument/2006/customXml" ds:itemID="{E9DB116A-52D6-4330-A18E-D40A489D95FB}">
  <ds:schemaRefs>
    <ds:schemaRef ds:uri="08aa7bca-3866-49a7-9b0b-ab88a6791262"/>
    <ds:schemaRef ds:uri="4d84b175-f868-4d6f-becb-417e302422ee"/>
    <ds:schemaRef ds:uri="5d5b897c-3585-40ce-914c-f7de0fcd47a5"/>
    <ds:schemaRef ds:uri="ee52ca84-8a2b-4eaf-926d-2dc1cf7e45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Title</Template>
  <TotalTime>0</TotalTime>
  <Words>2792</Words>
  <Application>Microsoft Office PowerPoint</Application>
  <PresentationFormat>Bildschirmpräsentation (16:9)</PresentationFormat>
  <Paragraphs>351</Paragraphs>
  <Slides>31</Slides>
  <Notes>2</Notes>
  <HiddenSlides>0</HiddenSlides>
  <MMClips>0</MMClips>
  <ScaleCrop>false</ScaleCrop>
  <HeadingPairs>
    <vt:vector size="4" baseType="variant">
      <vt:variant>
        <vt:lpstr>Design</vt:lpstr>
      </vt:variant>
      <vt:variant>
        <vt:i4>3</vt:i4>
      </vt:variant>
      <vt:variant>
        <vt:lpstr>Folientitel</vt:lpstr>
      </vt:variant>
      <vt:variant>
        <vt:i4>31</vt:i4>
      </vt:variant>
    </vt:vector>
  </HeadingPairs>
  <TitlesOfParts>
    <vt:vector size="34" baseType="lpstr">
      <vt:lpstr>Title</vt:lpstr>
      <vt:lpstr>Content</vt:lpstr>
      <vt:lpstr>Divider</vt:lpstr>
      <vt:lpstr>Release-Information GS1 Sync: </vt:lpstr>
      <vt:lpstr>Inhalte</vt:lpstr>
      <vt:lpstr>Neues Attribut - Datumsangabe auf Verpackung: Art</vt:lpstr>
      <vt:lpstr>Neues Attribut - Stammwürze für Bier</vt:lpstr>
      <vt:lpstr>Neues Attribut - Indikator Einhaltung rechtliche Verordnung</vt:lpstr>
      <vt:lpstr>Neues Attribut – Verpackungsmaterial Elementcode</vt:lpstr>
      <vt:lpstr>Attribut gelöscht: Produktklassifikation (national)</vt:lpstr>
      <vt:lpstr>Änderung in Attribut – Papier: Lagenanzahl</vt:lpstr>
      <vt:lpstr>Änderung in Attribut – Absorptionsfähigkeit</vt:lpstr>
      <vt:lpstr>Änderung in Attribut – Zucht- und Anbaumethode: Code</vt:lpstr>
      <vt:lpstr>Änderung in Attribut – Zulassungsnummer für Futtermittelbetriebe</vt:lpstr>
      <vt:lpstr>Honig: Ursprungskennzeichnung NEU</vt:lpstr>
      <vt:lpstr>Honig: Ursprungskennzeichnung NEU</vt:lpstr>
      <vt:lpstr>Honig: Ursprungskennzeichnung NEU</vt:lpstr>
      <vt:lpstr>Neue Codewerte/Änderungen in Codelisten GDSN 3.1.33</vt:lpstr>
      <vt:lpstr>Neue Validierungsregel GDSN VR 1</vt:lpstr>
      <vt:lpstr>Neue Validierungsregel GDSN VR 2</vt:lpstr>
      <vt:lpstr>Neue Validierungsregel GDSN VR 3</vt:lpstr>
      <vt:lpstr>Neue Validierungsregel GDSN VR 4</vt:lpstr>
      <vt:lpstr>Neue Validierungsregel GDSN VR 5</vt:lpstr>
      <vt:lpstr>Neue Validierungsregel GDSN VR 6</vt:lpstr>
      <vt:lpstr>Neue Validierungsregel GDSN VR 7</vt:lpstr>
      <vt:lpstr>Neue Validierungsregel GDSN VR 8</vt:lpstr>
      <vt:lpstr>Validierungsregel VR 321178 - deaktiviert</vt:lpstr>
      <vt:lpstr>Validierungsregel GDSN VR 1693 - deaktiviert</vt:lpstr>
      <vt:lpstr>Validierungsregel GDSN VR 2025 - deaktiviert</vt:lpstr>
      <vt:lpstr>Validierungsregel GDSN VR 2027 - deaktiviert</vt:lpstr>
      <vt:lpstr>Validierungsregel GDSN VR 2000 - deaktiviert</vt:lpstr>
      <vt:lpstr>Validierungsregel GDSN VR 2001 - deaktiviert</vt:lpstr>
      <vt:lpstr>Release November 2025</vt:lpstr>
      <vt:lpstr>Kontakt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Steindl-Jatschka Stefanie</dc:creator>
  <cp:keywords/>
  <dc:description/>
  <cp:lastModifiedBy>Holzer Christoph</cp:lastModifiedBy>
  <cp:revision>280</cp:revision>
  <dcterms:created xsi:type="dcterms:W3CDTF">2024-10-01T15:06:52Z</dcterms:created>
  <dcterms:modified xsi:type="dcterms:W3CDTF">2025-09-25T06:37:18Z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14.1</vt:lpwstr>
  </property>
  <property fmtid="{D5CDD505-2E9C-101B-9397-08002B2CF9AE}" pid="3" name="MediaServiceImageTags">
    <vt:lpwstr/>
  </property>
  <property fmtid="{D5CDD505-2E9C-101B-9397-08002B2CF9AE}" pid="4" name="Date completed">
    <vt:lpwstr>01/15/25</vt:lpwstr>
  </property>
  <property fmtid="{D5CDD505-2E9C-101B-9397-08002B2CF9AE}" pid="5" name="ContentTypeId">
    <vt:lpwstr>0x010100E81878D437049F4DB20B25AFA63EE1E7</vt:lpwstr>
  </property>
</Properties>
</file>